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43"/>
  </p:notesMasterIdLst>
  <p:handoutMasterIdLst>
    <p:handoutMasterId r:id="rId144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315" r:id="rId14"/>
    <p:sldId id="968" r:id="rId15"/>
    <p:sldId id="749" r:id="rId16"/>
    <p:sldId id="751" r:id="rId17"/>
    <p:sldId id="883" r:id="rId18"/>
    <p:sldId id="1013" r:id="rId19"/>
    <p:sldId id="884" r:id="rId20"/>
    <p:sldId id="885" r:id="rId21"/>
    <p:sldId id="969" r:id="rId22"/>
    <p:sldId id="752" r:id="rId23"/>
    <p:sldId id="1007" r:id="rId24"/>
    <p:sldId id="841" r:id="rId25"/>
    <p:sldId id="467" r:id="rId26"/>
    <p:sldId id="539" r:id="rId27"/>
    <p:sldId id="971" r:id="rId28"/>
    <p:sldId id="972" r:id="rId29"/>
    <p:sldId id="973" r:id="rId30"/>
    <p:sldId id="974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980" r:id="rId42"/>
    <p:sldId id="981" r:id="rId43"/>
    <p:sldId id="988" r:id="rId44"/>
    <p:sldId id="989" r:id="rId45"/>
    <p:sldId id="990" r:id="rId46"/>
    <p:sldId id="991" r:id="rId47"/>
    <p:sldId id="992" r:id="rId48"/>
    <p:sldId id="993" r:id="rId49"/>
    <p:sldId id="982" r:id="rId50"/>
    <p:sldId id="983" r:id="rId51"/>
    <p:sldId id="1009" r:id="rId52"/>
    <p:sldId id="888" r:id="rId53"/>
    <p:sldId id="889" r:id="rId54"/>
    <p:sldId id="890" r:id="rId55"/>
    <p:sldId id="902" r:id="rId56"/>
    <p:sldId id="903" r:id="rId57"/>
    <p:sldId id="914" r:id="rId58"/>
    <p:sldId id="910" r:id="rId59"/>
    <p:sldId id="911" r:id="rId60"/>
    <p:sldId id="891" r:id="rId61"/>
    <p:sldId id="892" r:id="rId62"/>
    <p:sldId id="893" r:id="rId63"/>
    <p:sldId id="894" r:id="rId64"/>
    <p:sldId id="915" r:id="rId65"/>
    <p:sldId id="896" r:id="rId66"/>
    <p:sldId id="897" r:id="rId67"/>
    <p:sldId id="898" r:id="rId68"/>
    <p:sldId id="994" r:id="rId69"/>
    <p:sldId id="916" r:id="rId70"/>
    <p:sldId id="917" r:id="rId71"/>
    <p:sldId id="918" r:id="rId72"/>
    <p:sldId id="919" r:id="rId73"/>
    <p:sldId id="920" r:id="rId74"/>
    <p:sldId id="921" r:id="rId75"/>
    <p:sldId id="922" r:id="rId76"/>
    <p:sldId id="901" r:id="rId77"/>
    <p:sldId id="995" r:id="rId78"/>
    <p:sldId id="996" r:id="rId79"/>
    <p:sldId id="1010" r:id="rId80"/>
    <p:sldId id="923" r:id="rId81"/>
    <p:sldId id="931" r:id="rId82"/>
    <p:sldId id="932" r:id="rId83"/>
    <p:sldId id="933" r:id="rId84"/>
    <p:sldId id="934" r:id="rId85"/>
    <p:sldId id="997" r:id="rId86"/>
    <p:sldId id="935" r:id="rId87"/>
    <p:sldId id="948" r:id="rId88"/>
    <p:sldId id="949" r:id="rId89"/>
    <p:sldId id="936" r:id="rId90"/>
    <p:sldId id="950" r:id="rId91"/>
    <p:sldId id="1011" r:id="rId92"/>
    <p:sldId id="657" r:id="rId93"/>
    <p:sldId id="817" r:id="rId94"/>
    <p:sldId id="818" r:id="rId95"/>
    <p:sldId id="819" r:id="rId96"/>
    <p:sldId id="951" r:id="rId97"/>
    <p:sldId id="820" r:id="rId98"/>
    <p:sldId id="821" r:id="rId99"/>
    <p:sldId id="822" r:id="rId100"/>
    <p:sldId id="952" r:id="rId101"/>
    <p:sldId id="998" r:id="rId102"/>
    <p:sldId id="953" r:id="rId103"/>
    <p:sldId id="999" r:id="rId104"/>
    <p:sldId id="1000" r:id="rId105"/>
    <p:sldId id="1001" r:id="rId106"/>
    <p:sldId id="1002" r:id="rId107"/>
    <p:sldId id="1003" r:id="rId108"/>
    <p:sldId id="1012" r:id="rId109"/>
    <p:sldId id="510" r:id="rId110"/>
    <p:sldId id="954" r:id="rId111"/>
    <p:sldId id="955" r:id="rId112"/>
    <p:sldId id="827" r:id="rId113"/>
    <p:sldId id="695" r:id="rId114"/>
    <p:sldId id="697" r:id="rId115"/>
    <p:sldId id="698" r:id="rId116"/>
    <p:sldId id="700" r:id="rId117"/>
    <p:sldId id="875" r:id="rId118"/>
    <p:sldId id="702" r:id="rId119"/>
    <p:sldId id="703" r:id="rId120"/>
    <p:sldId id="704" r:id="rId121"/>
    <p:sldId id="876" r:id="rId122"/>
    <p:sldId id="706" r:id="rId123"/>
    <p:sldId id="877" r:id="rId124"/>
    <p:sldId id="830" r:id="rId125"/>
    <p:sldId id="709" r:id="rId126"/>
    <p:sldId id="710" r:id="rId127"/>
    <p:sldId id="960" r:id="rId128"/>
    <p:sldId id="712" r:id="rId129"/>
    <p:sldId id="878" r:id="rId130"/>
    <p:sldId id="714" r:id="rId131"/>
    <p:sldId id="831" r:id="rId132"/>
    <p:sldId id="963" r:id="rId133"/>
    <p:sldId id="964" r:id="rId134"/>
    <p:sldId id="966" r:id="rId135"/>
    <p:sldId id="967" r:id="rId136"/>
    <p:sldId id="717" r:id="rId137"/>
    <p:sldId id="718" r:id="rId138"/>
    <p:sldId id="1004" r:id="rId139"/>
    <p:sldId id="1005" r:id="rId140"/>
    <p:sldId id="1006" r:id="rId141"/>
    <p:sldId id="441" r:id="rId142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FF"/>
    <a:srgbClr val="0000CC"/>
    <a:srgbClr val="0066FF"/>
    <a:srgbClr val="0033CC"/>
    <a:srgbClr val="FFFFFF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2254" autoAdjust="0"/>
  </p:normalViewPr>
  <p:slideViewPr>
    <p:cSldViewPr>
      <p:cViewPr>
        <p:scale>
          <a:sx n="66" d="100"/>
          <a:sy n="66" d="100"/>
        </p:scale>
        <p:origin x="-1650" y="-97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oleObject" Target="../embeddings/oleObject60.bin"/><Relationship Id="rId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slide" Target="slide92.xml"/><Relationship Id="rId11" Type="http://schemas.openxmlformats.org/officeDocument/2006/relationships/slide" Target="slide103.xml"/><Relationship Id="rId5" Type="http://schemas.openxmlformats.org/officeDocument/2006/relationships/image" Target="../media/image94.emf"/><Relationship Id="rId10" Type="http://schemas.openxmlformats.org/officeDocument/2006/relationships/slide" Target="slide100.xml"/><Relationship Id="rId4" Type="http://schemas.openxmlformats.org/officeDocument/2006/relationships/package" Target="../embeddings/Microsoft_Word_Document60.docx"/><Relationship Id="rId9" Type="http://schemas.openxmlformats.org/officeDocument/2006/relationships/slide" Target="slide9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slide" Target="slide92.xml"/><Relationship Id="rId7" Type="http://schemas.openxmlformats.org/officeDocument/2006/relationships/slide" Target="slide100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5.xml"/><Relationship Id="rId4" Type="http://schemas.openxmlformats.org/officeDocument/2006/relationships/slide" Target="slide9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oleObject" Target="../embeddings/oleObject61.bin"/><Relationship Id="rId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slide" Target="slide92.xml"/><Relationship Id="rId11" Type="http://schemas.openxmlformats.org/officeDocument/2006/relationships/slide" Target="slide103.xml"/><Relationship Id="rId5" Type="http://schemas.openxmlformats.org/officeDocument/2006/relationships/image" Target="../media/image96.emf"/><Relationship Id="rId10" Type="http://schemas.openxmlformats.org/officeDocument/2006/relationships/slide" Target="slide100.xml"/><Relationship Id="rId4" Type="http://schemas.openxmlformats.org/officeDocument/2006/relationships/package" Target="../embeddings/Microsoft_Word_Document61.docx"/><Relationship Id="rId9" Type="http://schemas.openxmlformats.org/officeDocument/2006/relationships/slide" Target="slide9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oleObject" Target="../embeddings/oleObject62.bin"/><Relationship Id="rId7" Type="http://schemas.openxmlformats.org/officeDocument/2006/relationships/slide" Target="slide9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slide" Target="slide92.xml"/><Relationship Id="rId11" Type="http://schemas.openxmlformats.org/officeDocument/2006/relationships/slide" Target="slide103.xml"/><Relationship Id="rId5" Type="http://schemas.openxmlformats.org/officeDocument/2006/relationships/image" Target="../media/image97.emf"/><Relationship Id="rId10" Type="http://schemas.openxmlformats.org/officeDocument/2006/relationships/slide" Target="slide100.xml"/><Relationship Id="rId4" Type="http://schemas.openxmlformats.org/officeDocument/2006/relationships/package" Target="../embeddings/Microsoft_Word_Document62.docx"/><Relationship Id="rId9" Type="http://schemas.openxmlformats.org/officeDocument/2006/relationships/slide" Target="slide9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5.bin"/><Relationship Id="rId7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0.xml"/><Relationship Id="rId18" Type="http://schemas.openxmlformats.org/officeDocument/2006/relationships/slide" Target="slide130.xml"/><Relationship Id="rId3" Type="http://schemas.openxmlformats.org/officeDocument/2006/relationships/oleObject" Target="../embeddings/oleObject63.bin"/><Relationship Id="rId7" Type="http://schemas.openxmlformats.org/officeDocument/2006/relationships/slide" Target="slide111.xml"/><Relationship Id="rId12" Type="http://schemas.openxmlformats.org/officeDocument/2006/relationships/slide" Target="slide118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1" Type="http://schemas.openxmlformats.org/officeDocument/2006/relationships/vmlDrawing" Target="../drawings/vmlDrawing39.vml"/><Relationship Id="rId6" Type="http://schemas.openxmlformats.org/officeDocument/2006/relationships/slide" Target="slide109.xml"/><Relationship Id="rId11" Type="http://schemas.openxmlformats.org/officeDocument/2006/relationships/slide" Target="slide116.xml"/><Relationship Id="rId5" Type="http://schemas.openxmlformats.org/officeDocument/2006/relationships/image" Target="../media/image98.emf"/><Relationship Id="rId15" Type="http://schemas.openxmlformats.org/officeDocument/2006/relationships/slide" Target="slide124.xml"/><Relationship Id="rId10" Type="http://schemas.openxmlformats.org/officeDocument/2006/relationships/slide" Target="slide114.xml"/><Relationship Id="rId19" Type="http://schemas.openxmlformats.org/officeDocument/2006/relationships/slide" Target="slide136.xml"/><Relationship Id="rId4" Type="http://schemas.openxmlformats.org/officeDocument/2006/relationships/package" Target="../embeddings/Microsoft_Word_Document63.docx"/><Relationship Id="rId9" Type="http://schemas.openxmlformats.org/officeDocument/2006/relationships/slide" Target="slide113.xml"/><Relationship Id="rId14" Type="http://schemas.openxmlformats.org/officeDocument/2006/relationships/slide" Target="slide12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13" Type="http://schemas.openxmlformats.org/officeDocument/2006/relationships/slide" Target="slide126.xml"/><Relationship Id="rId18" Type="http://schemas.openxmlformats.org/officeDocument/2006/relationships/package" Target="../embeddings/Microsoft_Word_Document64.docx"/><Relationship Id="rId3" Type="http://schemas.openxmlformats.org/officeDocument/2006/relationships/slide" Target="slide109.xml"/><Relationship Id="rId7" Type="http://schemas.openxmlformats.org/officeDocument/2006/relationships/slide" Target="slide114.xml"/><Relationship Id="rId12" Type="http://schemas.openxmlformats.org/officeDocument/2006/relationships/slide" Target="slide124.xml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6.xml"/><Relationship Id="rId20" Type="http://schemas.openxmlformats.org/officeDocument/2006/relationships/slide" Target="slide117.xml"/><Relationship Id="rId1" Type="http://schemas.openxmlformats.org/officeDocument/2006/relationships/vmlDrawing" Target="../drawings/vmlDrawing40.vml"/><Relationship Id="rId6" Type="http://schemas.openxmlformats.org/officeDocument/2006/relationships/slide" Target="slide113.xml"/><Relationship Id="rId11" Type="http://schemas.openxmlformats.org/officeDocument/2006/relationships/slide" Target="slide122.xml"/><Relationship Id="rId5" Type="http://schemas.openxmlformats.org/officeDocument/2006/relationships/slide" Target="slide112.xml"/><Relationship Id="rId15" Type="http://schemas.openxmlformats.org/officeDocument/2006/relationships/slide" Target="slide130.xml"/><Relationship Id="rId10" Type="http://schemas.openxmlformats.org/officeDocument/2006/relationships/slide" Target="slide120.xml"/><Relationship Id="rId19" Type="http://schemas.openxmlformats.org/officeDocument/2006/relationships/image" Target="../media/image99.emf"/><Relationship Id="rId4" Type="http://schemas.openxmlformats.org/officeDocument/2006/relationships/slide" Target="slide111.xml"/><Relationship Id="rId9" Type="http://schemas.openxmlformats.org/officeDocument/2006/relationships/slide" Target="slide118.xml"/><Relationship Id="rId14" Type="http://schemas.openxmlformats.org/officeDocument/2006/relationships/slide" Target="slide12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13" Type="http://schemas.openxmlformats.org/officeDocument/2006/relationships/slide" Target="slide126.xml"/><Relationship Id="rId18" Type="http://schemas.openxmlformats.org/officeDocument/2006/relationships/oleObject" Target="../embeddings/oleObject65.bin"/><Relationship Id="rId3" Type="http://schemas.openxmlformats.org/officeDocument/2006/relationships/slide" Target="slide109.xml"/><Relationship Id="rId21" Type="http://schemas.openxmlformats.org/officeDocument/2006/relationships/slide" Target="slide119.xml"/><Relationship Id="rId7" Type="http://schemas.openxmlformats.org/officeDocument/2006/relationships/slide" Target="slide114.xml"/><Relationship Id="rId12" Type="http://schemas.openxmlformats.org/officeDocument/2006/relationships/slide" Target="slide124.xml"/><Relationship Id="rId1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36.xml"/><Relationship Id="rId20" Type="http://schemas.openxmlformats.org/officeDocument/2006/relationships/image" Target="../media/image100.emf"/><Relationship Id="rId1" Type="http://schemas.openxmlformats.org/officeDocument/2006/relationships/vmlDrawing" Target="../drawings/vmlDrawing41.vml"/><Relationship Id="rId6" Type="http://schemas.openxmlformats.org/officeDocument/2006/relationships/slide" Target="slide113.xml"/><Relationship Id="rId11" Type="http://schemas.openxmlformats.org/officeDocument/2006/relationships/slide" Target="slide122.xml"/><Relationship Id="rId5" Type="http://schemas.openxmlformats.org/officeDocument/2006/relationships/slide" Target="slide112.xml"/><Relationship Id="rId15" Type="http://schemas.openxmlformats.org/officeDocument/2006/relationships/slide" Target="slide130.xml"/><Relationship Id="rId10" Type="http://schemas.openxmlformats.org/officeDocument/2006/relationships/slide" Target="slide120.xml"/><Relationship Id="rId19" Type="http://schemas.openxmlformats.org/officeDocument/2006/relationships/package" Target="../embeddings/Microsoft_Word_Document65.docx"/><Relationship Id="rId4" Type="http://schemas.openxmlformats.org/officeDocument/2006/relationships/slide" Target="slide111.xml"/><Relationship Id="rId9" Type="http://schemas.openxmlformats.org/officeDocument/2006/relationships/slide" Target="slide118.xml"/><Relationship Id="rId14" Type="http://schemas.openxmlformats.org/officeDocument/2006/relationships/slide" Target="slide128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0.xml"/><Relationship Id="rId18" Type="http://schemas.openxmlformats.org/officeDocument/2006/relationships/slide" Target="slide130.xml"/><Relationship Id="rId3" Type="http://schemas.openxmlformats.org/officeDocument/2006/relationships/oleObject" Target="../embeddings/oleObject66.bin"/><Relationship Id="rId7" Type="http://schemas.openxmlformats.org/officeDocument/2006/relationships/slide" Target="slide111.xml"/><Relationship Id="rId12" Type="http://schemas.openxmlformats.org/officeDocument/2006/relationships/slide" Target="slide118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1" Type="http://schemas.openxmlformats.org/officeDocument/2006/relationships/vmlDrawing" Target="../drawings/vmlDrawing42.vml"/><Relationship Id="rId6" Type="http://schemas.openxmlformats.org/officeDocument/2006/relationships/slide" Target="slide109.xml"/><Relationship Id="rId11" Type="http://schemas.openxmlformats.org/officeDocument/2006/relationships/slide" Target="slide116.xml"/><Relationship Id="rId5" Type="http://schemas.openxmlformats.org/officeDocument/2006/relationships/image" Target="../media/image102.emf"/><Relationship Id="rId15" Type="http://schemas.openxmlformats.org/officeDocument/2006/relationships/slide" Target="slide124.xml"/><Relationship Id="rId10" Type="http://schemas.openxmlformats.org/officeDocument/2006/relationships/slide" Target="slide114.xml"/><Relationship Id="rId19" Type="http://schemas.openxmlformats.org/officeDocument/2006/relationships/slide" Target="slide136.xml"/><Relationship Id="rId4" Type="http://schemas.openxmlformats.org/officeDocument/2006/relationships/package" Target="../embeddings/Microsoft_Word_Document66.docx"/><Relationship Id="rId9" Type="http://schemas.openxmlformats.org/officeDocument/2006/relationships/slide" Target="slide113.xml"/><Relationship Id="rId14" Type="http://schemas.openxmlformats.org/officeDocument/2006/relationships/slide" Target="slide1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7.docx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17" Type="http://schemas.openxmlformats.org/officeDocument/2006/relationships/slide" Target="slide121.xml"/><Relationship Id="rId2" Type="http://schemas.openxmlformats.org/officeDocument/2006/relationships/slide" Target="slide109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17" Type="http://schemas.openxmlformats.org/officeDocument/2006/relationships/slide" Target="slide123.xml"/><Relationship Id="rId2" Type="http://schemas.openxmlformats.org/officeDocument/2006/relationships/slide" Target="slide10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0.xml"/><Relationship Id="rId18" Type="http://schemas.openxmlformats.org/officeDocument/2006/relationships/slide" Target="slide130.xml"/><Relationship Id="rId3" Type="http://schemas.openxmlformats.org/officeDocument/2006/relationships/oleObject" Target="../embeddings/oleObject67.bin"/><Relationship Id="rId7" Type="http://schemas.openxmlformats.org/officeDocument/2006/relationships/slide" Target="slide111.xml"/><Relationship Id="rId12" Type="http://schemas.openxmlformats.org/officeDocument/2006/relationships/slide" Target="slide118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1" Type="http://schemas.openxmlformats.org/officeDocument/2006/relationships/vmlDrawing" Target="../drawings/vmlDrawing43.vml"/><Relationship Id="rId6" Type="http://schemas.openxmlformats.org/officeDocument/2006/relationships/slide" Target="slide109.xml"/><Relationship Id="rId11" Type="http://schemas.openxmlformats.org/officeDocument/2006/relationships/slide" Target="slide116.xml"/><Relationship Id="rId5" Type="http://schemas.openxmlformats.org/officeDocument/2006/relationships/image" Target="../media/image105.emf"/><Relationship Id="rId15" Type="http://schemas.openxmlformats.org/officeDocument/2006/relationships/slide" Target="slide124.xml"/><Relationship Id="rId10" Type="http://schemas.openxmlformats.org/officeDocument/2006/relationships/slide" Target="slide114.xml"/><Relationship Id="rId19" Type="http://schemas.openxmlformats.org/officeDocument/2006/relationships/slide" Target="slide136.xml"/><Relationship Id="rId4" Type="http://schemas.openxmlformats.org/officeDocument/2006/relationships/package" Target="../embeddings/Microsoft_Word_Document67.docx"/><Relationship Id="rId9" Type="http://schemas.openxmlformats.org/officeDocument/2006/relationships/slide" Target="slide113.xml"/><Relationship Id="rId14" Type="http://schemas.openxmlformats.org/officeDocument/2006/relationships/slide" Target="slide12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slide" Target="slide1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0.xml"/><Relationship Id="rId18" Type="http://schemas.openxmlformats.org/officeDocument/2006/relationships/slide" Target="slide130.xml"/><Relationship Id="rId3" Type="http://schemas.openxmlformats.org/officeDocument/2006/relationships/oleObject" Target="../embeddings/oleObject68.bin"/><Relationship Id="rId7" Type="http://schemas.openxmlformats.org/officeDocument/2006/relationships/slide" Target="slide111.xml"/><Relationship Id="rId12" Type="http://schemas.openxmlformats.org/officeDocument/2006/relationships/slide" Target="slide118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1" Type="http://schemas.openxmlformats.org/officeDocument/2006/relationships/vmlDrawing" Target="../drawings/vmlDrawing44.vml"/><Relationship Id="rId6" Type="http://schemas.openxmlformats.org/officeDocument/2006/relationships/slide" Target="slide109.xml"/><Relationship Id="rId11" Type="http://schemas.openxmlformats.org/officeDocument/2006/relationships/slide" Target="slide116.xml"/><Relationship Id="rId5" Type="http://schemas.openxmlformats.org/officeDocument/2006/relationships/image" Target="../media/image107.emf"/><Relationship Id="rId15" Type="http://schemas.openxmlformats.org/officeDocument/2006/relationships/slide" Target="slide124.xml"/><Relationship Id="rId10" Type="http://schemas.openxmlformats.org/officeDocument/2006/relationships/slide" Target="slide114.xml"/><Relationship Id="rId19" Type="http://schemas.openxmlformats.org/officeDocument/2006/relationships/slide" Target="slide136.xml"/><Relationship Id="rId4" Type="http://schemas.openxmlformats.org/officeDocument/2006/relationships/package" Target="../embeddings/Microsoft_Word_Document68.docx"/><Relationship Id="rId9" Type="http://schemas.openxmlformats.org/officeDocument/2006/relationships/slide" Target="slide113.xml"/><Relationship Id="rId14" Type="http://schemas.openxmlformats.org/officeDocument/2006/relationships/slide" Target="slide12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13" Type="http://schemas.openxmlformats.org/officeDocument/2006/relationships/slide" Target="slide126.xml"/><Relationship Id="rId18" Type="http://schemas.openxmlformats.org/officeDocument/2006/relationships/package" Target="../embeddings/Microsoft_Word_Document69.docx"/><Relationship Id="rId3" Type="http://schemas.openxmlformats.org/officeDocument/2006/relationships/slide" Target="slide109.xml"/><Relationship Id="rId7" Type="http://schemas.openxmlformats.org/officeDocument/2006/relationships/slide" Target="slide114.xml"/><Relationship Id="rId12" Type="http://schemas.openxmlformats.org/officeDocument/2006/relationships/slide" Target="slide124.xml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6.xml"/><Relationship Id="rId20" Type="http://schemas.openxmlformats.org/officeDocument/2006/relationships/slide" Target="slide129.xml"/><Relationship Id="rId1" Type="http://schemas.openxmlformats.org/officeDocument/2006/relationships/vmlDrawing" Target="../drawings/vmlDrawing45.vml"/><Relationship Id="rId6" Type="http://schemas.openxmlformats.org/officeDocument/2006/relationships/slide" Target="slide113.xml"/><Relationship Id="rId11" Type="http://schemas.openxmlformats.org/officeDocument/2006/relationships/slide" Target="slide122.xml"/><Relationship Id="rId5" Type="http://schemas.openxmlformats.org/officeDocument/2006/relationships/slide" Target="slide112.xml"/><Relationship Id="rId15" Type="http://schemas.openxmlformats.org/officeDocument/2006/relationships/slide" Target="slide130.xml"/><Relationship Id="rId10" Type="http://schemas.openxmlformats.org/officeDocument/2006/relationships/slide" Target="slide120.xml"/><Relationship Id="rId19" Type="http://schemas.openxmlformats.org/officeDocument/2006/relationships/image" Target="../media/image108.emf"/><Relationship Id="rId4" Type="http://schemas.openxmlformats.org/officeDocument/2006/relationships/slide" Target="slide111.xml"/><Relationship Id="rId9" Type="http://schemas.openxmlformats.org/officeDocument/2006/relationships/slide" Target="slide118.xml"/><Relationship Id="rId14" Type="http://schemas.openxmlformats.org/officeDocument/2006/relationships/slide" Target="slide128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4.xml"/><Relationship Id="rId7" Type="http://schemas.openxmlformats.org/officeDocument/2006/relationships/slide" Target="slide2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17" Type="http://schemas.openxmlformats.org/officeDocument/2006/relationships/slide" Target="slide131.xml"/><Relationship Id="rId2" Type="http://schemas.openxmlformats.org/officeDocument/2006/relationships/slide" Target="slide109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slide" Target="slide120.xml"/><Relationship Id="rId18" Type="http://schemas.openxmlformats.org/officeDocument/2006/relationships/slide" Target="slide130.xml"/><Relationship Id="rId3" Type="http://schemas.openxmlformats.org/officeDocument/2006/relationships/oleObject" Target="../embeddings/oleObject70.bin"/><Relationship Id="rId7" Type="http://schemas.openxmlformats.org/officeDocument/2006/relationships/slide" Target="slide111.xml"/><Relationship Id="rId12" Type="http://schemas.openxmlformats.org/officeDocument/2006/relationships/slide" Target="slide118.xml"/><Relationship Id="rId17" Type="http://schemas.openxmlformats.org/officeDocument/2006/relationships/slide" Target="slide128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26.xml"/><Relationship Id="rId1" Type="http://schemas.openxmlformats.org/officeDocument/2006/relationships/vmlDrawing" Target="../drawings/vmlDrawing46.vml"/><Relationship Id="rId6" Type="http://schemas.openxmlformats.org/officeDocument/2006/relationships/slide" Target="slide109.xml"/><Relationship Id="rId11" Type="http://schemas.openxmlformats.org/officeDocument/2006/relationships/slide" Target="slide116.xml"/><Relationship Id="rId5" Type="http://schemas.openxmlformats.org/officeDocument/2006/relationships/image" Target="../media/image110.emf"/><Relationship Id="rId15" Type="http://schemas.openxmlformats.org/officeDocument/2006/relationships/slide" Target="slide124.xml"/><Relationship Id="rId10" Type="http://schemas.openxmlformats.org/officeDocument/2006/relationships/slide" Target="slide114.xml"/><Relationship Id="rId19" Type="http://schemas.openxmlformats.org/officeDocument/2006/relationships/slide" Target="slide136.xml"/><Relationship Id="rId4" Type="http://schemas.openxmlformats.org/officeDocument/2006/relationships/package" Target="../embeddings/Microsoft_Word_Document70.docx"/><Relationship Id="rId9" Type="http://schemas.openxmlformats.org/officeDocument/2006/relationships/slide" Target="slide113.xml"/><Relationship Id="rId14" Type="http://schemas.openxmlformats.org/officeDocument/2006/relationships/slide" Target="slide12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6.xml"/><Relationship Id="rId18" Type="http://schemas.openxmlformats.org/officeDocument/2006/relationships/slide" Target="slide126.xml"/><Relationship Id="rId3" Type="http://schemas.openxmlformats.org/officeDocument/2006/relationships/image" Target="file:///E:\&#26472;&#33829;\2016\&#19968;&#36718;\&#21270;&#23398;\HX236.TIF" TargetMode="External"/><Relationship Id="rId21" Type="http://schemas.openxmlformats.org/officeDocument/2006/relationships/slide" Target="slide136.xml"/><Relationship Id="rId7" Type="http://schemas.openxmlformats.org/officeDocument/2006/relationships/image" Target="file:///E:\&#26472;&#33829;\2016\&#19968;&#36718;\&#21270;&#23398;\HX237A.TIF" TargetMode="External"/><Relationship Id="rId12" Type="http://schemas.openxmlformats.org/officeDocument/2006/relationships/slide" Target="slide114.xml"/><Relationship Id="rId17" Type="http://schemas.openxmlformats.org/officeDocument/2006/relationships/slide" Target="slide124.xml"/><Relationship Id="rId2" Type="http://schemas.openxmlformats.org/officeDocument/2006/relationships/image" Target="../media/image111.png"/><Relationship Id="rId16" Type="http://schemas.openxmlformats.org/officeDocument/2006/relationships/slide" Target="slide122.xml"/><Relationship Id="rId20" Type="http://schemas.openxmlformats.org/officeDocument/2006/relationships/slide" Target="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slide" Target="slide113.xml"/><Relationship Id="rId5" Type="http://schemas.openxmlformats.org/officeDocument/2006/relationships/image" Target="file:///E:\&#26472;&#33829;\2016\&#19968;&#36718;\&#21270;&#23398;\HX237.TIF" TargetMode="External"/><Relationship Id="rId15" Type="http://schemas.openxmlformats.org/officeDocument/2006/relationships/slide" Target="slide120.xml"/><Relationship Id="rId10" Type="http://schemas.openxmlformats.org/officeDocument/2006/relationships/slide" Target="slide112.xml"/><Relationship Id="rId19" Type="http://schemas.openxmlformats.org/officeDocument/2006/relationships/slide" Target="slide128.xml"/><Relationship Id="rId4" Type="http://schemas.openxmlformats.org/officeDocument/2006/relationships/image" Target="../media/image112.png"/><Relationship Id="rId9" Type="http://schemas.openxmlformats.org/officeDocument/2006/relationships/slide" Target="slide111.xml"/><Relationship Id="rId14" Type="http://schemas.openxmlformats.org/officeDocument/2006/relationships/slide" Target="slide118.xml"/><Relationship Id="rId22" Type="http://schemas.openxmlformats.org/officeDocument/2006/relationships/slide" Target="slide13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slide" Target="slide1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13" Type="http://schemas.openxmlformats.org/officeDocument/2006/relationships/slide" Target="slide126.xml"/><Relationship Id="rId18" Type="http://schemas.openxmlformats.org/officeDocument/2006/relationships/package" Target="../embeddings/Microsoft_Word_Document71.docx"/><Relationship Id="rId3" Type="http://schemas.openxmlformats.org/officeDocument/2006/relationships/slide" Target="slide109.xml"/><Relationship Id="rId7" Type="http://schemas.openxmlformats.org/officeDocument/2006/relationships/slide" Target="slide114.xml"/><Relationship Id="rId12" Type="http://schemas.openxmlformats.org/officeDocument/2006/relationships/slide" Target="slide124.xml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6" Type="http://schemas.openxmlformats.org/officeDocument/2006/relationships/slide" Target="slide136.xml"/><Relationship Id="rId20" Type="http://schemas.openxmlformats.org/officeDocument/2006/relationships/image" Target="../media/image115.png"/><Relationship Id="rId1" Type="http://schemas.openxmlformats.org/officeDocument/2006/relationships/vmlDrawing" Target="../drawings/vmlDrawing47.vml"/><Relationship Id="rId6" Type="http://schemas.openxmlformats.org/officeDocument/2006/relationships/slide" Target="slide113.xml"/><Relationship Id="rId11" Type="http://schemas.openxmlformats.org/officeDocument/2006/relationships/slide" Target="slide122.xml"/><Relationship Id="rId5" Type="http://schemas.openxmlformats.org/officeDocument/2006/relationships/slide" Target="slide112.xml"/><Relationship Id="rId15" Type="http://schemas.openxmlformats.org/officeDocument/2006/relationships/slide" Target="slide130.xml"/><Relationship Id="rId10" Type="http://schemas.openxmlformats.org/officeDocument/2006/relationships/slide" Target="slide120.xml"/><Relationship Id="rId19" Type="http://schemas.openxmlformats.org/officeDocument/2006/relationships/image" Target="../media/image114.emf"/><Relationship Id="rId4" Type="http://schemas.openxmlformats.org/officeDocument/2006/relationships/slide" Target="slide111.xml"/><Relationship Id="rId9" Type="http://schemas.openxmlformats.org/officeDocument/2006/relationships/slide" Target="slide118.xml"/><Relationship Id="rId14" Type="http://schemas.openxmlformats.org/officeDocument/2006/relationships/slide" Target="slide128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4.xml"/><Relationship Id="rId7" Type="http://schemas.openxmlformats.org/officeDocument/2006/relationships/slide" Target="slide2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13" Type="http://schemas.openxmlformats.org/officeDocument/2006/relationships/slide" Target="slide128.xml"/><Relationship Id="rId3" Type="http://schemas.openxmlformats.org/officeDocument/2006/relationships/slide" Target="slide111.xml"/><Relationship Id="rId7" Type="http://schemas.openxmlformats.org/officeDocument/2006/relationships/slide" Target="slide116.xml"/><Relationship Id="rId12" Type="http://schemas.openxmlformats.org/officeDocument/2006/relationships/slide" Target="slide126.xml"/><Relationship Id="rId2" Type="http://schemas.openxmlformats.org/officeDocument/2006/relationships/slide" Target="slide109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4.xml"/><Relationship Id="rId11" Type="http://schemas.openxmlformats.org/officeDocument/2006/relationships/slide" Target="slide124.xml"/><Relationship Id="rId5" Type="http://schemas.openxmlformats.org/officeDocument/2006/relationships/slide" Target="slide113.xml"/><Relationship Id="rId15" Type="http://schemas.openxmlformats.org/officeDocument/2006/relationships/slide" Target="slide136.xml"/><Relationship Id="rId10" Type="http://schemas.openxmlformats.org/officeDocument/2006/relationships/slide" Target="slide122.xml"/><Relationship Id="rId4" Type="http://schemas.openxmlformats.org/officeDocument/2006/relationships/slide" Target="slide112.xml"/><Relationship Id="rId9" Type="http://schemas.openxmlformats.org/officeDocument/2006/relationships/slide" Target="slide120.xml"/><Relationship Id="rId14" Type="http://schemas.openxmlformats.org/officeDocument/2006/relationships/slide" Target="slide13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4.xml"/><Relationship Id="rId7" Type="http://schemas.openxmlformats.org/officeDocument/2006/relationships/slide" Target="slide2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oleObject" Target="../embeddings/oleObject8.bin"/><Relationship Id="rId7" Type="http://schemas.openxmlformats.org/officeDocument/2006/relationships/slide" Target="slide14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3.xml"/><Relationship Id="rId11" Type="http://schemas.openxmlformats.org/officeDocument/2006/relationships/slide" Target="slide20.xml"/><Relationship Id="rId5" Type="http://schemas.openxmlformats.org/officeDocument/2006/relationships/image" Target="../media/image13.emf"/><Relationship Id="rId10" Type="http://schemas.openxmlformats.org/officeDocument/2006/relationships/slide" Target="slide19.xml"/><Relationship Id="rId4" Type="http://schemas.openxmlformats.org/officeDocument/2006/relationships/package" Target="../embeddings/Microsoft_Word_Document8.docx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slide" Target="slide19.xml"/><Relationship Id="rId3" Type="http://schemas.openxmlformats.org/officeDocument/2006/relationships/oleObject" Target="../embeddings/oleObject9.bin"/><Relationship Id="rId7" Type="http://schemas.openxmlformats.org/officeDocument/2006/relationships/package" Target="../embeddings/Microsoft_Word_Document10.docx"/><Relationship Id="rId12" Type="http://schemas.openxmlformats.org/officeDocument/2006/relationships/slide" Target="slide1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slide" Target="slide15.xml"/><Relationship Id="rId5" Type="http://schemas.openxmlformats.org/officeDocument/2006/relationships/image" Target="../media/image14.emf"/><Relationship Id="rId15" Type="http://schemas.openxmlformats.org/officeDocument/2006/relationships/slide" Target="slide21.xml"/><Relationship Id="rId10" Type="http://schemas.openxmlformats.org/officeDocument/2006/relationships/slide" Target="slide14.xml"/><Relationship Id="rId4" Type="http://schemas.openxmlformats.org/officeDocument/2006/relationships/package" Target="../embeddings/Microsoft_Word_Document9.docx"/><Relationship Id="rId9" Type="http://schemas.openxmlformats.org/officeDocument/2006/relationships/slide" Target="slide13.xml"/><Relationship Id="rId1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3.xml"/><Relationship Id="rId7" Type="http://schemas.openxmlformats.org/officeDocument/2006/relationships/slide" Target="slide1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3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oleObject" Target="../embeddings/oleObject11.bin"/><Relationship Id="rId7" Type="http://schemas.openxmlformats.org/officeDocument/2006/relationships/slide" Target="slide14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3.xml"/><Relationship Id="rId11" Type="http://schemas.openxmlformats.org/officeDocument/2006/relationships/slide" Target="slide20.xml"/><Relationship Id="rId5" Type="http://schemas.openxmlformats.org/officeDocument/2006/relationships/image" Target="../media/image18.emf"/><Relationship Id="rId10" Type="http://schemas.openxmlformats.org/officeDocument/2006/relationships/slide" Target="slide19.xml"/><Relationship Id="rId4" Type="http://schemas.openxmlformats.org/officeDocument/2006/relationships/package" Target="../embeddings/Microsoft_Word_Document11.docx"/><Relationship Id="rId9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4.xml"/><Relationship Id="rId7" Type="http://schemas.openxmlformats.org/officeDocument/2006/relationships/slide" Target="slide2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2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3.bin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5.docx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slide" Target="slide4.xml"/><Relationship Id="rId7" Type="http://schemas.openxmlformats.org/officeDocument/2006/relationships/slide" Target="slide10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1.xml"/><Relationship Id="rId5" Type="http://schemas.openxmlformats.org/officeDocument/2006/relationships/slide" Target="slide51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slide" Target="slide33.xml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7.docx"/><Relationship Id="rId12" Type="http://schemas.openxmlformats.org/officeDocument/2006/relationships/slide" Target="slide32.xml"/><Relationship Id="rId17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11" Type="http://schemas.openxmlformats.org/officeDocument/2006/relationships/slide" Target="slide31.xml"/><Relationship Id="rId5" Type="http://schemas.openxmlformats.org/officeDocument/2006/relationships/image" Target="../media/image26.emf"/><Relationship Id="rId15" Type="http://schemas.openxmlformats.org/officeDocument/2006/relationships/slide" Target="slide35.xml"/><Relationship Id="rId10" Type="http://schemas.openxmlformats.org/officeDocument/2006/relationships/package" Target="../embeddings/Microsoft_Word_Document18.docx"/><Relationship Id="rId4" Type="http://schemas.openxmlformats.org/officeDocument/2006/relationships/package" Target="../embeddings/Microsoft_Word_Document16.docx"/><Relationship Id="rId9" Type="http://schemas.openxmlformats.org/officeDocument/2006/relationships/oleObject" Target="../embeddings/oleObject18.bin"/><Relationship Id="rId1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9.bin"/><Relationship Id="rId7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package" Target="../embeddings/Microsoft_Word_Document21.docx"/><Relationship Id="rId4" Type="http://schemas.openxmlformats.org/officeDocument/2006/relationships/package" Target="../embeddings/Microsoft_Word_Document19.docx"/><Relationship Id="rId9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oleObject" Target="../embeddings/oleObject22.bin"/><Relationship Id="rId7" Type="http://schemas.openxmlformats.org/officeDocument/2006/relationships/slide" Target="slide32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1.xml"/><Relationship Id="rId11" Type="http://schemas.openxmlformats.org/officeDocument/2006/relationships/slide" Target="slide39.xml"/><Relationship Id="rId5" Type="http://schemas.openxmlformats.org/officeDocument/2006/relationships/image" Target="../media/image31.emf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22.docx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package" Target="../embeddings/Microsoft_Word_Document26.docx"/><Relationship Id="rId18" Type="http://schemas.openxmlformats.org/officeDocument/2006/relationships/slide" Target="slide34.xml"/><Relationship Id="rId3" Type="http://schemas.openxmlformats.org/officeDocument/2006/relationships/oleObject" Target="../embeddings/oleObject23.bin"/><Relationship Id="rId21" Type="http://schemas.openxmlformats.org/officeDocument/2006/relationships/slide" Target="slide40.xml"/><Relationship Id="rId7" Type="http://schemas.openxmlformats.org/officeDocument/2006/relationships/package" Target="../embeddings/Microsoft_Word_Document24.docx"/><Relationship Id="rId12" Type="http://schemas.openxmlformats.org/officeDocument/2006/relationships/oleObject" Target="../embeddings/oleObject26.bin"/><Relationship Id="rId1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2.xml"/><Relationship Id="rId20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4.emf"/><Relationship Id="rId5" Type="http://schemas.openxmlformats.org/officeDocument/2006/relationships/image" Target="../media/image32.emf"/><Relationship Id="rId15" Type="http://schemas.openxmlformats.org/officeDocument/2006/relationships/slide" Target="slide31.xml"/><Relationship Id="rId10" Type="http://schemas.openxmlformats.org/officeDocument/2006/relationships/package" Target="../embeddings/Microsoft_Word_Document25.docx"/><Relationship Id="rId19" Type="http://schemas.openxmlformats.org/officeDocument/2006/relationships/slide" Target="slide35.xml"/><Relationship Id="rId4" Type="http://schemas.openxmlformats.org/officeDocument/2006/relationships/package" Target="../embeddings/Microsoft_Word_Document23.docx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oleObject" Target="../embeddings/oleObject27.bin"/><Relationship Id="rId7" Type="http://schemas.openxmlformats.org/officeDocument/2006/relationships/slide" Target="slide32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1.xml"/><Relationship Id="rId11" Type="http://schemas.openxmlformats.org/officeDocument/2006/relationships/slide" Target="slide39.xml"/><Relationship Id="rId5" Type="http://schemas.openxmlformats.org/officeDocument/2006/relationships/image" Target="../media/image36.emf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27.docx"/><Relationship Id="rId9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8.docx"/><Relationship Id="rId4" Type="http://schemas.openxmlformats.org/officeDocument/2006/relationships/oleObject" Target="../embeddings/oleObject2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29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0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7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12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2.docx"/><Relationship Id="rId3" Type="http://schemas.openxmlformats.org/officeDocument/2006/relationships/image" Target="../media/image46.png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Word_Document31.docx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3.bin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3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Word_Document35.docx"/><Relationship Id="rId10" Type="http://schemas.openxmlformats.org/officeDocument/2006/relationships/image" Target="../media/image56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36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37.docx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oleObject" Target="../embeddings/oleObject38.bin"/><Relationship Id="rId7" Type="http://schemas.openxmlformats.org/officeDocument/2006/relationships/slide" Target="slide61.xml"/><Relationship Id="rId12" Type="http://schemas.openxmlformats.org/officeDocument/2006/relationships/slide" Target="slide7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slide" Target="slide60.xml"/><Relationship Id="rId11" Type="http://schemas.openxmlformats.org/officeDocument/2006/relationships/slide" Target="slide69.xml"/><Relationship Id="rId5" Type="http://schemas.openxmlformats.org/officeDocument/2006/relationships/image" Target="../media/image59.emf"/><Relationship Id="rId10" Type="http://schemas.openxmlformats.org/officeDocument/2006/relationships/slide" Target="slide65.xml"/><Relationship Id="rId4" Type="http://schemas.openxmlformats.org/officeDocument/2006/relationships/package" Target="../embeddings/Microsoft_Word_Document38.docx"/><Relationship Id="rId9" Type="http://schemas.openxmlformats.org/officeDocument/2006/relationships/slide" Target="slide6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slide" Target="slide63.xml"/><Relationship Id="rId3" Type="http://schemas.openxmlformats.org/officeDocument/2006/relationships/oleObject" Target="../embeddings/oleObject39.bin"/><Relationship Id="rId7" Type="http://schemas.openxmlformats.org/officeDocument/2006/relationships/slide" Target="slide61.xml"/><Relationship Id="rId12" Type="http://schemas.openxmlformats.org/officeDocument/2006/relationships/slide" Target="slide7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slide" Target="slide60.xml"/><Relationship Id="rId11" Type="http://schemas.openxmlformats.org/officeDocument/2006/relationships/slide" Target="slide69.xml"/><Relationship Id="rId5" Type="http://schemas.openxmlformats.org/officeDocument/2006/relationships/image" Target="../media/image60.emf"/><Relationship Id="rId10" Type="http://schemas.openxmlformats.org/officeDocument/2006/relationships/slide" Target="slide65.xml"/><Relationship Id="rId4" Type="http://schemas.openxmlformats.org/officeDocument/2006/relationships/package" Target="../embeddings/Microsoft_Word_Document39.docx"/><Relationship Id="rId9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5.xml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slide" Target="slide64.xml"/><Relationship Id="rId11" Type="http://schemas.openxmlformats.org/officeDocument/2006/relationships/package" Target="../embeddings/Microsoft_Word_Document40.docx"/><Relationship Id="rId5" Type="http://schemas.openxmlformats.org/officeDocument/2006/relationships/slide" Target="slide62.xml"/><Relationship Id="rId10" Type="http://schemas.openxmlformats.org/officeDocument/2006/relationships/oleObject" Target="../embeddings/oleObject40.bin"/><Relationship Id="rId4" Type="http://schemas.openxmlformats.org/officeDocument/2006/relationships/slide" Target="slide61.xml"/><Relationship Id="rId9" Type="http://schemas.openxmlformats.org/officeDocument/2006/relationships/slide" Target="slide7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10" Type="http://schemas.openxmlformats.org/officeDocument/2006/relationships/slide" Target="slide70.xml"/><Relationship Id="rId4" Type="http://schemas.openxmlformats.org/officeDocument/2006/relationships/slide" Target="slide61.xml"/><Relationship Id="rId9" Type="http://schemas.openxmlformats.org/officeDocument/2006/relationships/slide" Target="slide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package" Target="../embeddings/Microsoft_Word_Document44.docx"/><Relationship Id="rId18" Type="http://schemas.openxmlformats.org/officeDocument/2006/relationships/slide" Target="slide64.xml"/><Relationship Id="rId3" Type="http://schemas.openxmlformats.org/officeDocument/2006/relationships/oleObject" Target="../embeddings/oleObject41.bin"/><Relationship Id="rId21" Type="http://schemas.openxmlformats.org/officeDocument/2006/relationships/slide" Target="slide71.xml"/><Relationship Id="rId7" Type="http://schemas.openxmlformats.org/officeDocument/2006/relationships/package" Target="../embeddings/Microsoft_Word_Document42.docx"/><Relationship Id="rId12" Type="http://schemas.openxmlformats.org/officeDocument/2006/relationships/oleObject" Target="../embeddings/oleObject44.bin"/><Relationship Id="rId17" Type="http://schemas.openxmlformats.org/officeDocument/2006/relationships/slide" Target="slide62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1.xml"/><Relationship Id="rId20" Type="http://schemas.openxmlformats.org/officeDocument/2006/relationships/slide" Target="slide69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6.emf"/><Relationship Id="rId5" Type="http://schemas.openxmlformats.org/officeDocument/2006/relationships/image" Target="../media/image64.emf"/><Relationship Id="rId15" Type="http://schemas.openxmlformats.org/officeDocument/2006/relationships/slide" Target="slide60.xml"/><Relationship Id="rId10" Type="http://schemas.openxmlformats.org/officeDocument/2006/relationships/package" Target="../embeddings/Microsoft_Word_Document43.docx"/><Relationship Id="rId19" Type="http://schemas.openxmlformats.org/officeDocument/2006/relationships/slide" Target="slide65.xml"/><Relationship Id="rId4" Type="http://schemas.openxmlformats.org/officeDocument/2006/relationships/package" Target="../embeddings/Microsoft_Word_Document41.docx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5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1.xml"/><Relationship Id="rId7" Type="http://schemas.openxmlformats.org/officeDocument/2006/relationships/slide" Target="slide6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5.xml"/><Relationship Id="rId5" Type="http://schemas.openxmlformats.org/officeDocument/2006/relationships/slide" Target="slide64.xml"/><Relationship Id="rId4" Type="http://schemas.openxmlformats.org/officeDocument/2006/relationships/slide" Target="slide6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60.xml"/><Relationship Id="rId7" Type="http://schemas.openxmlformats.org/officeDocument/2006/relationships/slide" Target="slide65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45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slide" Target="slide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2.png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46.docx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6.xml"/><Relationship Id="rId4" Type="http://schemas.openxmlformats.org/officeDocument/2006/relationships/slide" Target="slide8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oleObject" Target="../embeddings/oleObject47.bin"/><Relationship Id="rId7" Type="http://schemas.openxmlformats.org/officeDocument/2006/relationships/slide" Target="slide8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6" Type="http://schemas.openxmlformats.org/officeDocument/2006/relationships/slide" Target="slide81.x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47.docx"/><Relationship Id="rId9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48.bin"/><Relationship Id="rId7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9.bin"/><Relationship Id="rId11" Type="http://schemas.openxmlformats.org/officeDocument/2006/relationships/slide" Target="slide86.xml"/><Relationship Id="rId5" Type="http://schemas.openxmlformats.org/officeDocument/2006/relationships/image" Target="../media/image77.emf"/><Relationship Id="rId10" Type="http://schemas.openxmlformats.org/officeDocument/2006/relationships/slide" Target="slide83.xml"/><Relationship Id="rId4" Type="http://schemas.openxmlformats.org/officeDocument/2006/relationships/package" Target="../embeddings/Microsoft_Word_Document48.docx"/><Relationship Id="rId9" Type="http://schemas.openxmlformats.org/officeDocument/2006/relationships/slide" Target="slide8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slide" Target="slide83.xml"/><Relationship Id="rId3" Type="http://schemas.openxmlformats.org/officeDocument/2006/relationships/oleObject" Target="../embeddings/oleObject50.bin"/><Relationship Id="rId7" Type="http://schemas.openxmlformats.org/officeDocument/2006/relationships/package" Target="../embeddings/Microsoft_Word_Document51.docx"/><Relationship Id="rId12" Type="http://schemas.openxmlformats.org/officeDocument/2006/relationships/slide" Target="slide8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81.emf"/><Relationship Id="rId5" Type="http://schemas.openxmlformats.org/officeDocument/2006/relationships/image" Target="../media/image79.emf"/><Relationship Id="rId10" Type="http://schemas.openxmlformats.org/officeDocument/2006/relationships/package" Target="../embeddings/Microsoft_Word_Document52.docx"/><Relationship Id="rId4" Type="http://schemas.openxmlformats.org/officeDocument/2006/relationships/package" Target="../embeddings/Microsoft_Word_Document50.docx"/><Relationship Id="rId9" Type="http://schemas.openxmlformats.org/officeDocument/2006/relationships/oleObject" Target="../embeddings/oleObject52.bin"/><Relationship Id="rId14" Type="http://schemas.openxmlformats.org/officeDocument/2006/relationships/slide" Target="slide8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86.xml"/><Relationship Id="rId5" Type="http://schemas.openxmlformats.org/officeDocument/2006/relationships/slide" Target="slide83.xml"/><Relationship Id="rId4" Type="http://schemas.openxmlformats.org/officeDocument/2006/relationships/slide" Target="slide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slide" Target="slide83.xml"/><Relationship Id="rId3" Type="http://schemas.openxmlformats.org/officeDocument/2006/relationships/oleObject" Target="../embeddings/oleObject53.bin"/><Relationship Id="rId7" Type="http://schemas.openxmlformats.org/officeDocument/2006/relationships/package" Target="../embeddings/Microsoft_Word_Document54.docx"/><Relationship Id="rId12" Type="http://schemas.openxmlformats.org/officeDocument/2006/relationships/slide" Target="slide8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86.emf"/><Relationship Id="rId5" Type="http://schemas.openxmlformats.org/officeDocument/2006/relationships/image" Target="../media/image84.emf"/><Relationship Id="rId10" Type="http://schemas.openxmlformats.org/officeDocument/2006/relationships/package" Target="../embeddings/Microsoft_Word_Document55.docx"/><Relationship Id="rId4" Type="http://schemas.openxmlformats.org/officeDocument/2006/relationships/package" Target="../embeddings/Microsoft_Word_Document53.docx"/><Relationship Id="rId9" Type="http://schemas.openxmlformats.org/officeDocument/2006/relationships/oleObject" Target="../embeddings/oleObject55.bin"/><Relationship Id="rId14" Type="http://schemas.openxmlformats.org/officeDocument/2006/relationships/slide" Target="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4.vml"/><Relationship Id="rId6" Type="http://schemas.openxmlformats.org/officeDocument/2006/relationships/slide" Target="slide3.x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56.docx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slide" Target="slide100.xml"/><Relationship Id="rId3" Type="http://schemas.openxmlformats.org/officeDocument/2006/relationships/oleObject" Target="../embeddings/oleObject57.bin"/><Relationship Id="rId7" Type="http://schemas.openxmlformats.org/officeDocument/2006/relationships/package" Target="../embeddings/Microsoft_Word_Document58.docx"/><Relationship Id="rId12" Type="http://schemas.openxmlformats.org/officeDocument/2006/relationships/slide" Target="slide97.xml"/><Relationship Id="rId17" Type="http://schemas.openxmlformats.org/officeDocument/2006/relationships/image" Target="../media/image90.emf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Word_Document59.docx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8.bin"/><Relationship Id="rId11" Type="http://schemas.openxmlformats.org/officeDocument/2006/relationships/slide" Target="slide95.xml"/><Relationship Id="rId5" Type="http://schemas.openxmlformats.org/officeDocument/2006/relationships/image" Target="../media/image88.emf"/><Relationship Id="rId15" Type="http://schemas.openxmlformats.org/officeDocument/2006/relationships/oleObject" Target="../embeddings/oleObject59.bin"/><Relationship Id="rId10" Type="http://schemas.openxmlformats.org/officeDocument/2006/relationships/slide" Target="slide93.xml"/><Relationship Id="rId4" Type="http://schemas.openxmlformats.org/officeDocument/2006/relationships/package" Target="../embeddings/Microsoft_Word_Document57.docx"/><Relationship Id="rId9" Type="http://schemas.openxmlformats.org/officeDocument/2006/relationships/slide" Target="slide92.xml"/><Relationship Id="rId14" Type="http://schemas.openxmlformats.org/officeDocument/2006/relationships/slide" Target="slide10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slide" Target="slide92.xml"/><Relationship Id="rId7" Type="http://schemas.openxmlformats.org/officeDocument/2006/relationships/slide" Target="slide100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5" Type="http://schemas.openxmlformats.org/officeDocument/2006/relationships/slide" Target="slide95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file:///E:\&#26472;&#33829;\2016\&#19968;&#36718;\&#21270;&#23398;\HX227.TIF" TargetMode="External"/><Relationship Id="rId7" Type="http://schemas.openxmlformats.org/officeDocument/2006/relationships/slide" Target="slide93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2.xml"/><Relationship Id="rId11" Type="http://schemas.openxmlformats.org/officeDocument/2006/relationships/slide" Target="slide103.xml"/><Relationship Id="rId5" Type="http://schemas.openxmlformats.org/officeDocument/2006/relationships/image" Target="file:///E:\&#26472;&#33829;\2016\&#19968;&#36718;\&#21270;&#23398;\HX228.TIF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93.png"/><Relationship Id="rId9" Type="http://schemas.openxmlformats.org/officeDocument/2006/relationships/slide" Target="slide9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7" Type="http://schemas.openxmlformats.org/officeDocument/2006/relationships/slide" Target="slide10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842437"/>
            <a:ext cx="12071871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(2016-10-23)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预习大本步步高 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P94-95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页 氮及其化合物；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2.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加练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P32 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与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P34-35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页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srgbClr val="FFFF00"/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           (H</a:t>
            </a:r>
            <a:r>
              <a:rPr lang="en-US" altLang="zh-CN" sz="4400" b="1" baseline="-25000" dirty="0" smtClean="0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O</a:t>
            </a:r>
            <a:r>
              <a:rPr lang="en-US" altLang="zh-CN" sz="4400" b="1" baseline="-25000" dirty="0" smtClean="0">
                <a:solidFill>
                  <a:srgbClr val="FFFF00"/>
                </a:solidFill>
                <a:latin typeface="+mj-ea"/>
                <a:ea typeface="+mj-ea"/>
              </a:rPr>
              <a:t>2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的性质及硫的实验题）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33178" y="211149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47734" y="401760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34834" y="159647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631" y="352799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kern="100" spc="-2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359794"/>
              </p:ext>
            </p:extLst>
          </p:nvPr>
        </p:nvGraphicFramePr>
        <p:xfrm>
          <a:off x="7228532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8" name="文档" r:id="rId4" imgW="451474" imgH="647303" progId="Word.Document.12">
                  <p:embed/>
                </p:oleObj>
              </mc:Choice>
              <mc:Fallback>
                <p:oleObj name="文档" r:id="rId4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28532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49075" y="73094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258" y="239336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7930" y="461937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837506"/>
            <a:ext cx="11275398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71" y="1735422"/>
            <a:ext cx="7839832" cy="391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98152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检查装置气密性时要将装置设置成密闭体系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关闭分液漏斗活塞并在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中加入水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，然后利用热膨胀原理来检验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1549868"/>
            <a:ext cx="11120877" cy="1952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010501" y="30239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36508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2924" y="1269554"/>
            <a:ext cx="10835436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元素显＋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价，在反应中将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价氮氧化，两者发生归中反应生成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，根据电子守恒和质量守恒来配平化学方程式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942" y="1328862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082240"/>
              </p:ext>
            </p:extLst>
          </p:nvPr>
        </p:nvGraphicFramePr>
        <p:xfrm>
          <a:off x="838622" y="1922438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2" name="文档" r:id="rId4" imgW="6103299" imgH="952175" progId="Word.Document.12">
                  <p:embed/>
                </p:oleObj>
              </mc:Choice>
              <mc:Fallback>
                <p:oleObj name="文档" r:id="rId4" imgW="6103299" imgH="952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622" y="1922438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6566" y="1085487"/>
            <a:ext cx="11388152" cy="421651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由于开始装置中含有空气，故利用硫酸亚铁除去空气中的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及反应中生成的氮氧化物；浓硫酸的作用是作吸水剂，将生成的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干燥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镁是活泼金属，在加热条件下能与氮气反应生成氮化镁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060" y="1198126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27454" y="11854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995124" y="1808098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40572"/>
              </p:ext>
            </p:extLst>
          </p:nvPr>
        </p:nvGraphicFramePr>
        <p:xfrm>
          <a:off x="5943600" y="3675777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9" name="文档" r:id="rId4" imgW="3220440" imgH="850351" progId="Word.Document.12">
                  <p:embed/>
                </p:oleObj>
              </mc:Choice>
              <mc:Fallback>
                <p:oleObj name="文档" r:id="rId4" imgW="3220440" imgH="85035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675777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9274" y="765498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，故只要检验加入水后能否生成氨气即可知是否有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Mg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生成；金属镁的检验可以通过加入酸来检验。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359244"/>
            <a:ext cx="11120877" cy="25989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，证明产物中含有氮化镁；弃去上层清液，加入盐酸，若观察到有气泡产生，则证明产物中还含有未反应的镁</a:t>
            </a:r>
            <a:endParaRPr lang="zh-CN" altLang="en-US" sz="2800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29" name="圆角矩形 28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439431" y="981522"/>
            <a:ext cx="1134440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是重要的非金属元素，下列说法正确的是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的原子半径逐渐增大，非金属性逐渐减弱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氮的氧化物和硫的氧化物既是形成光化学烟雾，又是形成酸雨的主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汽车尾气中排放的氮氧化合物主要是由游离态氮转化来的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的单质均能和氧气反应，生成的产物分别是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8" name="文档" r:id="rId4" imgW="4541919" imgH="1050880" progId="Word.Document.12">
                  <p:embed/>
                </p:oleObj>
              </mc:Choice>
              <mc:Fallback>
                <p:oleObj name="文档" r:id="rId4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9" name="文档" r:id="rId7" imgW="5784632" imgH="949844" progId="Word.Document.12">
                  <p:embed/>
                </p:oleObj>
              </mc:Choice>
              <mc:Fallback>
                <p:oleObj name="文档" r:id="rId7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50590" y="3056394"/>
            <a:ext cx="11010769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硫的氧化物不能形成光化学烟雾，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主要是空气中的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在汽缸内化合生成，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氮气和氧气反应生成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" name="矩形 2"/>
          <p:cNvSpPr/>
          <p:nvPr/>
        </p:nvSpPr>
        <p:spPr>
          <a:xfrm>
            <a:off x="578253" y="1146086"/>
            <a:ext cx="11120877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同周期元素自左向右原子半径逐渐减小，非金属性逐渐增强。同主族元素自上而下原子半径逐渐增大，非金属性逐渐减弱则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Si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的原子半径逐渐增大，非金属性逐渐减弱，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2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2929" y="701921"/>
            <a:ext cx="1140158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下列有关氮气用途的说法不正确的是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作焊接金属的保护气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制硝酸和化肥的原料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食品袋中充氮气来防腐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从而制硝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氮气的化学性质不活泼，能防止金属在高温下被空气中的氧气氧化，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氮气可用于合成氨，氨可作制硝酸和化肥的原料，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食品袋中充氮气可防止食品缓慢氧化而变质，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氮气与氧气的反应很难进行，不能用氮气与氧气反应制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6718274" y="63418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909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5478" y="1125538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对环境的危害在于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破坏臭氧层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高温下能使金属被氧化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造成酸雨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与人体血红蛋白相结合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在高温下稳定，不能氧化金属，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不属于对环境的危害。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4561830" y="1126049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382" y="981522"/>
            <a:ext cx="11074344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用浓氯化铵溶液处理过的舞台幕布不易着火。其原因是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幕布的着火点升高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幕布的质量增加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氯化铵分解吸收热量，降低了温度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氯化铵分解产生的气体隔绝了空气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②④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氯化铵分解吸收热量，能降低温度，并且分解产生的氯化氢和氨气能隔绝空气，破坏了可燃物的燃烧条件，故能使幕布不易着火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" name="矩形 3"/>
          <p:cNvSpPr/>
          <p:nvPr/>
        </p:nvSpPr>
        <p:spPr>
          <a:xfrm>
            <a:off x="9708306" y="990700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1522" y="1115660"/>
            <a:ext cx="11167608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氨气溶于水得到氨水，氯气溶于水得到氯水，下列关于新制的氨水、氯水的描述正确的是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都是混合物，溶液中含有的粒子种类、数目相同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中都存在可逆反应的化学平衡和弱电解质的电离平衡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都有刺激性气味，都能漂白有机色素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放置时间较久后，都会因为相同的原理而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变质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5263" y="1125538"/>
            <a:ext cx="10901751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项，氨水中的微粒有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三种离子，氯水中有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三种分子和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四种离子，所以微粒的种类、数目均不相同；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项，氨水没有漂白性，不能漂白有机色素；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的变质原因不相同，氨水因挥发而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，而氯水主要因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分解而变质。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82540"/>
              </p:ext>
            </p:extLst>
          </p:nvPr>
        </p:nvGraphicFramePr>
        <p:xfrm>
          <a:off x="10908698" y="1256854"/>
          <a:ext cx="4762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8" name="文档" r:id="rId4" imgW="477036" imgH="659904" progId="Word.Document.12">
                  <p:embed/>
                </p:oleObj>
              </mc:Choice>
              <mc:Fallback>
                <p:oleObj name="文档" r:id="rId4" imgW="477036" imgH="65990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698" y="1256854"/>
                        <a:ext cx="4762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13493"/>
              </p:ext>
            </p:extLst>
          </p:nvPr>
        </p:nvGraphicFramePr>
        <p:xfrm>
          <a:off x="419274" y="909514"/>
          <a:ext cx="11315700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1" name="文档" r:id="rId18" imgW="11311001" imgH="5634146" progId="Word.Document.12">
                  <p:embed/>
                </p:oleObj>
              </mc:Choice>
              <mc:Fallback>
                <p:oleObj name="文档" r:id="rId18" imgW="11311001" imgH="56341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19274" y="909514"/>
                        <a:ext cx="11315700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063" y="909514"/>
            <a:ext cx="1096469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分析可知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的化合价由正价变为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 N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价，转移电子数为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中为三键，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中为两个双键，故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氧化剂与还原剂的物质的量之比为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，即氮元素化合价为＋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95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294" y="693490"/>
            <a:ext cx="1118508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如图所示，向一定量的铁粉中加入一定体积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的硝酸，加热充分反应后，下列微粒在体系中一定大量存在的是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4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5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8658" name="Picture 2" descr="HX23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102549"/>
            <a:ext cx="2474285" cy="22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90294" y="4504622"/>
            <a:ext cx="1118508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①②③⑤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40932"/>
              </p:ext>
            </p:extLst>
          </p:nvPr>
        </p:nvGraphicFramePr>
        <p:xfrm>
          <a:off x="1461294" y="4603130"/>
          <a:ext cx="488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6" name="文档" r:id="rId19" imgW="489637" imgH="672864" progId="Word.Document.12">
                  <p:embed/>
                </p:oleObj>
              </mc:Choice>
              <mc:Fallback>
                <p:oleObj name="文档" r:id="rId19" imgW="489637" imgH="672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61294" y="4603130"/>
                        <a:ext cx="4889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21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025" y="1485578"/>
            <a:ext cx="10581133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本题对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由于相对量不同而得到不同产物的知识进行了考查。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反应可能生成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。故一定存在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84364"/>
              </p:ext>
            </p:extLst>
          </p:nvPr>
        </p:nvGraphicFramePr>
        <p:xfrm>
          <a:off x="7090618" y="2866430"/>
          <a:ext cx="4508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7" name="文档" r:id="rId4" imgW="451474" imgH="659904" progId="Word.Document.12">
                  <p:embed/>
                </p:oleObj>
              </mc:Choice>
              <mc:Fallback>
                <p:oleObj name="文档" r:id="rId4" imgW="451474" imgH="6599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0618" y="2866430"/>
                        <a:ext cx="4508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051493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18494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04666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02327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77641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9028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0" name="文档" r:id="rId4" imgW="11038247" imgH="3090344" progId="Word.Document.12">
                    <p:embed/>
                  </p:oleObj>
                </mc:Choice>
                <mc:Fallback>
                  <p:oleObj name="文档" r:id="rId4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7546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1 mol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时在标准状况下的体积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7045" y="549474"/>
            <a:ext cx="11010769" cy="28328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某同学仿照喷泉实验原理在实验室里做了一个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。如图所示，在甲、乙两个烧瓶中分别装入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两种无色气体，胶头滴管中盛有含酚酞的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溶液，实验时将胶头滴管内的液体挤入甲烧瓶中，然后打开弹簧夹，便可看到甲烧瓶中的导管喷出白色的烟，同时甲烧瓶中的溶液颜色逐渐变浅最后褪为无色。则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99682" name="Picture 2" descr="HX23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35" y="3406964"/>
            <a:ext cx="2167380" cy="20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57045" y="5374010"/>
            <a:ext cx="11010769" cy="11523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HCl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0940" y="1341562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现象，应具备两个条件：一是形成压强差，二是两种气体反应会生成白烟，排除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根据甲中溶液颜色发生的变化，结合题给条件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胶头滴管中盛有含酚酞的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可知，甲中气体显碱性，即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16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31" y="642228"/>
            <a:ext cx="11344407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探究氨气及铵盐性质的过程中，下列根据实验现象得出的结论不正确的是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将集有氨气的试管倒扣于水槽中，液体迅速充满试管，说明氨气极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于水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1 000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倍，测得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pH&gt;8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为弱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固体，观察到固体逐渐减少，试管口有液滴产生，说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受热不稳定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将红热的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Pt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丝伸入右图所示的锥形瓶中，瓶口出现少量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棕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色气体，说明氨气的氧化产物为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7775" name="Picture 15" descr="HX72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59" y="4607322"/>
            <a:ext cx="1900071" cy="18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89097"/>
              </p:ext>
            </p:extLst>
          </p:nvPr>
        </p:nvGraphicFramePr>
        <p:xfrm>
          <a:off x="704998" y="1485578"/>
          <a:ext cx="10718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4" name="文档" r:id="rId4" imgW="10720874" imgH="2127045" progId="Word.Document.12">
                  <p:embed/>
                </p:oleObj>
              </mc:Choice>
              <mc:Fallback>
                <p:oleObj name="文档" r:id="rId4" imgW="10720874" imgH="2127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998" y="1485578"/>
                        <a:ext cx="10718800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32394" y="3443298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749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93490"/>
            <a:ext cx="1140990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用下列实验装置进行相应实验，不能达到实验目的的是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118801" name="Picture 17" descr="HX7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78" y="1464906"/>
            <a:ext cx="5409850" cy="50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636" y="119754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：少量氨气的尾气吸收装置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：二氧化碳的喷泉实验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：制备和收集氨气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导气管应插入到试管底部。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0" name="文档" r:id="rId4" imgW="11190457" imgH="2421226" progId="Word.Document.12">
                  <p:embed/>
                </p:oleObj>
              </mc:Choice>
              <mc:Fallback>
                <p:oleObj name="文档" r:id="rId4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6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93840"/>
              </p:ext>
            </p:extLst>
          </p:nvPr>
        </p:nvGraphicFramePr>
        <p:xfrm>
          <a:off x="457200" y="943422"/>
          <a:ext cx="112776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5" name="文档" r:id="rId18" imgW="11276097" imgH="4934024" progId="Word.Document.12">
                  <p:embed/>
                </p:oleObj>
              </mc:Choice>
              <mc:Fallback>
                <p:oleObj name="文档" r:id="rId18" imgW="11276097" imgH="49340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7200" y="943422"/>
                        <a:ext cx="112776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hlinkClick r:id="rId2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0940" y="1354262"/>
            <a:ext cx="10686944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由方程式知，生成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时消耗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mol 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 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电子，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中氮元素的化合价为＋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价，是氮元素的中间价态，既具有氧化性又具有还原性，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错误。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64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343" y="5621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某化学兴趣小组利用如图装置制取氨气并探究氨气的有关性质。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6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6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6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6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6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7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7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7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7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7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pic>
        <p:nvPicPr>
          <p:cNvPr id="200706" name="Picture 2" descr="HX23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2" y="1336694"/>
            <a:ext cx="3439621" cy="268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483199" y="3933850"/>
            <a:ext cx="1118508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中烧瓶内试剂可选用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碱石灰　　　　　　　　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五氧化二磷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76549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解答本题要注意以下四点：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实验室中快速制备氨气的方法和原理；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原理和操作；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氯气的实验室制法和尾气吸收；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氨气和氯气的反应原理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04431"/>
              </p:ext>
            </p:extLst>
          </p:nvPr>
        </p:nvGraphicFramePr>
        <p:xfrm>
          <a:off x="609600" y="2889498"/>
          <a:ext cx="109601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59" name="文档" r:id="rId4" imgW="10961963" imgH="3268079" progId="Word.Document.12">
                  <p:embed/>
                </p:oleObj>
              </mc:Choice>
              <mc:Fallback>
                <p:oleObj name="文档" r:id="rId4" imgW="10961963" imgH="3268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889498"/>
                        <a:ext cx="109601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3974" y="5759450"/>
            <a:ext cx="173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ace</a:t>
            </a:r>
            <a:endParaRPr lang="zh-CN" altLang="en-US" sz="2800" dirty="0"/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9880" y="621482"/>
            <a:ext cx="11344407" cy="1953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若探究氨气的溶解性，需在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的导管末端连接下表装置中的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装置，当装置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中集满氨气后，关闭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，引发喷泉的实验操作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22239"/>
              </p:ext>
            </p:extLst>
          </p:nvPr>
        </p:nvGraphicFramePr>
        <p:xfrm>
          <a:off x="1429477" y="2805698"/>
          <a:ext cx="9418257" cy="3289418"/>
        </p:xfrm>
        <a:graphic>
          <a:graphicData uri="http://schemas.openxmlformats.org/drawingml/2006/table">
            <a:tbl>
              <a:tblPr/>
              <a:tblGrid>
                <a:gridCol w="4043727"/>
                <a:gridCol w="2601167"/>
                <a:gridCol w="2773363"/>
              </a:tblGrid>
              <a:tr h="55206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备选装置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其中水中含酚酞溶液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2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Ⅰ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Ⅱ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2758" name="Picture 6" descr="E:\杨营\2016\一轮\化学\HX236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6" y="3542893"/>
            <a:ext cx="1581148" cy="16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7" name="Picture 5" descr="E:\杨营\2016\一轮\化学\HX237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90" y="3566903"/>
            <a:ext cx="1729380" cy="15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E:\杨营\2016\一轮\化学\HX237A.T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3518510"/>
            <a:ext cx="1416311" cy="17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22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1208" y="1197546"/>
            <a:ext cx="1090175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氨气极易溶于水，不溶于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，要用防倒吸装置，因此选择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。要使装置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发生喷泉现象，必须使烧瓶中的压强迅速降低，形成内外压强差。用热毛巾将烧瓶捂热，可使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中氨气受热膨胀，通过导管后溶于水，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中压强变小即产生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用热毛巾将烧瓶捂热片刻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349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40" y="621482"/>
            <a:ext cx="1123208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若探究氨气的还原性，需打开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处导管连接制取纯净、干燥氯气的装置。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用二氧化锰与浓盐酸制取氯气，生成气体必须通过盛有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试剂的洗气瓶；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中氨气与氯气反应产生白烟，同时生成一种无色无味的气体，该反应的化学方程式为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处导管逸出的气体中含有少量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装置中应盛放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填化学式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1645" y="778198"/>
            <a:ext cx="11120877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用二氧化锰与浓盐酸制取的氯气中，混有氯化氢气体和水蒸气，通过饱和食盐水除去氯化氢，通过浓硫酸除去水蒸气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探究氨气具有还原性，氯气与氨气反应产生白烟，联系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可知，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白烟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的成分为氯化铵，氯元素化合价降低，则生成的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无色无味气体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必为氨气的氧化产物，可推知为氮气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氯气是有毒气体，可与强碱溶液反应，因此可用氢氧化钠溶液进行尾气吸收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饱和食盐水、浓硫酸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8NH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=6NH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2OH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=Cl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ClO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6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6574" y="621482"/>
            <a:ext cx="11325718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在纤维纺织品的染色和漂白、照相、生产橡胶、制药等领域有广泛应用，也常用于鱼类、肉类等食品的染色和防腐。但因其有毒，所以在食品行业中的用量有严格限制。现用下图所示仪器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夹持装置已省略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及药品，探究亚硝酸钠与硫酸反应及气体产物的成分。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6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7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8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9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70111"/>
              </p:ext>
            </p:extLst>
          </p:nvPr>
        </p:nvGraphicFramePr>
        <p:xfrm>
          <a:off x="491282" y="3247689"/>
          <a:ext cx="8301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6" name="文档" r:id="rId18" imgW="8300458" imgH="977734" progId="Word.Document.12">
                  <p:embed/>
                </p:oleObj>
              </mc:Choice>
              <mc:Fallback>
                <p:oleObj name="文档" r:id="rId18" imgW="8300458" imgH="9777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1282" y="3247689"/>
                        <a:ext cx="830103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12884" y="3624125"/>
            <a:ext cx="1132571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气体液化的温度：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152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208898" name="Picture 2" descr="96D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39" y="4331452"/>
            <a:ext cx="6446027" cy="22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2221" y="981522"/>
            <a:ext cx="1096469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为了检验装置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中生成的气体产物，仪器的连接顺序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按左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右连接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的液化温度和性质可知装置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用于检验并分离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为尾气处理装置，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的检验，所以为了检验装置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中的气体产物，仪器的连接顺序是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692" y="172418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E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7410" y="172418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0308" y="172418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B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078" y="1053530"/>
            <a:ext cx="110743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反应前应打开弹簧夹，先通入一段时间氮气，排除装置中的空气，目的是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极易被空气中的氧气氧化为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，所以先通入一段时间氮气，排除装置中的空气，防止可能产生的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中反应产物检验的干扰。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3965" y="1616894"/>
            <a:ext cx="9833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防止可能产生的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被氧化成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，造成对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中反应产物检验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56506" y="2264966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干扰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332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26" y="693490"/>
            <a:ext cx="11185087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在关闭弹簧夹、打开分液漏斗活塞、滴入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硫酸后，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中产生红棕色气体。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确认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中产生的气体含有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，依据的现象是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利用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。开始时装置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中无色，通入氧气后出现红棕色气体即可证明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的存在。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的作用是降温冷凝，使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完全液化，避免干扰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的检验。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4782" y="2048942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中通入氧气后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出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87752" y="268431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现红棕色气体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26887" y="4581922"/>
            <a:ext cx="369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冷凝，使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完全液化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7397" y="693490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如果向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中通入过量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和水共同作用可以产生</a:t>
            </a:r>
            <a:r>
              <a:rPr lang="en-US" altLang="zh-CN" sz="2800" kern="100" dirty="0">
                <a:latin typeface="Times New Roman"/>
                <a:ea typeface="华文细黑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，所以装置</a:t>
            </a:r>
            <a:r>
              <a:rPr lang="en-US" altLang="zh-CN" sz="2800" kern="100" dirty="0"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中发生反应的化学方程式为</a:t>
            </a:r>
            <a:r>
              <a:rPr lang="en-US" altLang="zh-CN" sz="2800" kern="100" dirty="0"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通过上述实验探究过程，可得出装置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中反应的化学方程式是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中发生反应的化学方程式是</a:t>
            </a:r>
            <a:r>
              <a:rPr lang="en-US" altLang="zh-CN" sz="2800" kern="100" dirty="0"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1400870"/>
            <a:ext cx="6220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4NaOH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=4NaNO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60698" y="3777134"/>
            <a:ext cx="8920506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2NaNO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=Na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/>
          </a:p>
        </p:txBody>
      </p:sp>
      <p:sp>
        <p:nvSpPr>
          <p:cNvPr id="2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" action="ppaction://noaction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39" name="圆角矩形 38">
            <a:hlinkClick r:id="rId1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28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8" name="文档" r:id="rId4" imgW="4541919" imgH="1052318" progId="Word.Document.12">
                  <p:embed/>
                </p:oleObj>
              </mc:Choice>
              <mc:Fallback>
                <p:oleObj name="文档" r:id="rId4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7" name="文档" r:id="rId4" imgW="10793920" imgH="2546686" progId="Word.Document.12">
                  <p:embed/>
                </p:oleObj>
              </mc:Choice>
              <mc:Fallback>
                <p:oleObj name="文档" r:id="rId4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8" name="文档" r:id="rId7" imgW="11069913" imgH="1690821" progId="Word.Document.12">
                  <p:embed/>
                </p:oleObj>
              </mc:Choice>
              <mc:Fallback>
                <p:oleObj name="文档" r:id="rId7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6900" y="975127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0" name="文档" r:id="rId4" imgW="11000105" imgH="3929626" progId="Word.Document.12">
                  <p:embed/>
                </p:oleObj>
              </mc:Choice>
              <mc:Fallback>
                <p:oleObj name="文档" r:id="rId4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硝酸是无色易挥发的液体，有刺激性气味。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781825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硝酸无论浓、稀都有强氧化性，而且浓度越大，氧化性越强。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7" name="文档" r:id="rId4" imgW="6980806" imgH="976079" progId="Word.Document.12">
                  <p:embed/>
                </p:oleObj>
              </mc:Choice>
              <mc:Fallback>
                <p:oleObj name="文档" r:id="rId4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702582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5" name="文档" r:id="rId4" imgW="7107782" imgH="938344" progId="Word.Document.12">
                  <p:embed/>
                </p:oleObj>
              </mc:Choice>
              <mc:Fallback>
                <p:oleObj name="文档" r:id="rId4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6" name="文档" r:id="rId7" imgW="7107782" imgH="760810" progId="Word.Document.12">
                  <p:embed/>
                </p:oleObj>
              </mc:Choice>
              <mc:Fallback>
                <p:oleObj name="文档" r:id="rId7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9" name="图片 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303066"/>
            <a:ext cx="5709170" cy="92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；很稀的硝酸还原产物也可能为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79880"/>
              </p:ext>
            </p:extLst>
          </p:nvPr>
        </p:nvGraphicFramePr>
        <p:xfrm>
          <a:off x="622300" y="3391694"/>
          <a:ext cx="109093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5" name="文档" r:id="rId4" imgW="10911226" imgH="2441776" progId="Word.Document.12">
                  <p:embed/>
                </p:oleObj>
              </mc:Choice>
              <mc:Fallback>
                <p:oleObj name="文档" r:id="rId4" imgW="10911226" imgH="24417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3391694"/>
                        <a:ext cx="109093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590" y="5367631"/>
            <a:ext cx="11010769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1197546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549474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7790" y="141357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5113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能溶解铜，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中不能大量存在，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硝酸与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不能发生复分解反应，而是发生氧化还原反应，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7" name="文档" r:id="rId4" imgW="451474" imgH="622102" progId="Word.Document.12">
                  <p:embed/>
                </p:oleObj>
              </mc:Choice>
              <mc:Fallback>
                <p:oleObj name="文档" r:id="rId4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8" name="文档" r:id="rId7" imgW="692692" imgH="613822" progId="Word.Document.12">
                  <p:embed/>
                </p:oleObj>
              </mc:Choice>
              <mc:Fallback>
                <p:oleObj name="文档" r:id="rId7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84499"/>
              </p:ext>
            </p:extLst>
          </p:nvPr>
        </p:nvGraphicFramePr>
        <p:xfrm>
          <a:off x="3903464" y="4738638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9" name="文档" r:id="rId10" imgW="451474" imgH="622102" progId="Word.Document.12">
                  <p:embed/>
                </p:oleObj>
              </mc:Choice>
              <mc:Fallback>
                <p:oleObj name="文档" r:id="rId10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3464" y="4738638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1" name="文档" r:id="rId4" imgW="502237" imgH="647303" progId="Word.Document.12">
                  <p:embed/>
                </p:oleObj>
              </mc:Choice>
              <mc:Fallback>
                <p:oleObj name="文档" r:id="rId4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2" name="文档" r:id="rId7" imgW="502237" imgH="647303" progId="Word.Document.12">
                  <p:embed/>
                </p:oleObj>
              </mc:Choice>
              <mc:Fallback>
                <p:oleObj name="文档" r:id="rId7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3" name="文档" r:id="rId10" imgW="11129177" imgH="1404102" progId="Word.Document.12">
                  <p:embed/>
                </p:oleObj>
              </mc:Choice>
              <mc:Fallback>
                <p:oleObj name="文档" r:id="rId10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再被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5" name="文档" r:id="rId4" imgW="11139720" imgH="1780229" progId="Word.Document.12">
                  <p:embed/>
                </p:oleObj>
              </mc:Choice>
              <mc:Fallback>
                <p:oleObj name="文档" r:id="rId4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4" name="文档" r:id="rId4" imgW="654889" imgH="850351" progId="Word.Document.12">
                  <p:embed/>
                </p:oleObj>
              </mc:Choice>
              <mc:Fallback>
                <p:oleObj name="文档" r:id="rId4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5" name="文档" r:id="rId7" imgW="654889" imgH="850351" progId="Word.Document.12">
                  <p:embed/>
                </p:oleObj>
              </mc:Choice>
              <mc:Fallback>
                <p:oleObj name="文档" r:id="rId7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6" name="文档" r:id="rId10" imgW="7144817" imgH="1358604" progId="Word.Document.12">
                  <p:embed/>
                </p:oleObj>
              </mc:Choice>
              <mc:Fallback>
                <p:oleObj name="文档" r:id="rId10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7" name="文档" r:id="rId13" imgW="2600362" imgH="1052318" progId="Word.Document.12">
                  <p:embed/>
                </p:oleObj>
              </mc:Choice>
              <mc:Fallback>
                <p:oleObj name="文档" r:id="rId13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7" name="文档" r:id="rId4" imgW="10797159" imgH="2088830" progId="Word.Document.12">
                  <p:embed/>
                </p:oleObj>
              </mc:Choice>
              <mc:Fallback>
                <p:oleObj name="文档" r:id="rId4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，平均分成两份。向其中一份中逐渐加入铜粉，最多能溶解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51" name="文档" r:id="rId5" imgW="451474" imgH="672864" progId="Word.Document.12">
                  <p:embed/>
                </p:oleObj>
              </mc:Choice>
              <mc:Fallback>
                <p:oleObj name="文档" r:id="rId5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34219" y="3429794"/>
            <a:ext cx="44855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15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76062" y="4656775"/>
            <a:ext cx="11163760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2670" y="1012899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铜与浓硝酸反应的化学方程式为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，实验中具支试管中溶液变蓝，且有红棕色气体产生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(1)Cu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kern="100" baseline="-25000" dirty="0" smtClean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2)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铜片逐渐溶解，溶液变蓝，放出红棕色气体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11447" y="1443206"/>
            <a:ext cx="10943790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分液漏斗中加水将浓硝酸稀释后，可以继续进行铜与稀硝酸反应的实验，这样可以利用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与浓硝酸反应产生的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排出具支试管中的空气，有利于观察铜与稀硝酸反应的产物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(3)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en-US" altLang="zh-CN" sz="2800" kern="100" dirty="0" smtClean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4)C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5487" y="2565698"/>
            <a:ext cx="11457851" cy="13070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排出具支试管中的空气，有利于观察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与稀硝酸的反应产物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1156915"/>
            <a:ext cx="11163760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硝酸均过量，铜的质量相同，溶液的体积相同，所以铜无论是与稀硝酸反应，还是与浓硝酸反应，生成的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的浓度是相同的，说法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是不合理的。可通过向蓝色溶液中通入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看溶液是否变绿，或加热绿色溶液看是否有红棕色气体产生来证明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往蓝色溶液中通入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，溶液变成绿色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或加热绿色溶液，有红棕色气体产生，溶液变成蓝色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8494" y="549474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计算中的守恒思想的应用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原子守恒法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与金属反应时，一部分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起酸的作用，以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形式存在于溶液中；一部分作为氧化剂转化为还原产物，这两部分中氮原子的总物质的量等于反应消耗的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中氮原子的物质的量。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得失电子守恒法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与金属的反应属于氧化还原反应，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中氮原子得电子的物质的量等于金属失电子的物质的量。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164874"/>
              </p:ext>
            </p:extLst>
          </p:nvPr>
        </p:nvGraphicFramePr>
        <p:xfrm>
          <a:off x="9134648" y="1943026"/>
          <a:ext cx="438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1" name="文档" r:id="rId4" imgW="438873" imgH="698425" progId="Word.Document.12">
                  <p:embed/>
                </p:oleObj>
              </mc:Choice>
              <mc:Fallback>
                <p:oleObj name="文档" r:id="rId4" imgW="438873" imgH="698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34648" y="1943026"/>
                        <a:ext cx="43815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6" name="文档" r:id="rId4" imgW="10961963" imgH="5995383" progId="Word.Document.12">
                  <p:embed/>
                </p:oleObj>
              </mc:Choice>
              <mc:Fallback>
                <p:oleObj name="文档" r:id="rId4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7" name="文档" r:id="rId6" imgW="3623255" imgH="874775" progId="Word.Document.12">
                  <p:embed/>
                </p:oleObj>
              </mc:Choice>
              <mc:Fallback>
                <p:oleObj name="文档" r:id="rId6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8" name="文档" r:id="rId9" imgW="4415114" imgH="887354" progId="Word.Document.12">
                  <p:embed/>
                </p:oleObj>
              </mc:Choice>
              <mc:Fallback>
                <p:oleObj name="文档" r:id="rId9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129" name="文档" r:id="rId12" imgW="6850222" imgH="1381461" progId="Word.Document.12">
                    <p:embed/>
                  </p:oleObj>
                </mc:Choice>
                <mc:Fallback>
                  <p:oleObj name="文档" r:id="rId12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1510"/>
            <a:ext cx="11053228" cy="650457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气体：溶液中产生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沉淀：在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8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07669"/>
              </p:ext>
            </p:extLst>
          </p:nvPr>
        </p:nvGraphicFramePr>
        <p:xfrm>
          <a:off x="520700" y="3171401"/>
          <a:ext cx="11163300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3" name="文档" r:id="rId5" imgW="11158792" imgH="3354603" progId="Word.Document.12">
                  <p:embed/>
                </p:oleObj>
              </mc:Choice>
              <mc:Fallback>
                <p:oleObj name="文档" r:id="rId5" imgW="11158792" imgH="33546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700" y="3171401"/>
                        <a:ext cx="11163300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66476"/>
              </p:ext>
            </p:extLst>
          </p:nvPr>
        </p:nvGraphicFramePr>
        <p:xfrm>
          <a:off x="2070100" y="45466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4" name="文档" r:id="rId8" imgW="6757443" imgH="736541" progId="Word.Document.12">
                  <p:embed/>
                </p:oleObj>
              </mc:Choice>
              <mc:Fallback>
                <p:oleObj name="文档" r:id="rId8" imgW="6757443" imgH="736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0100" y="45466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182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195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42036"/>
              </p:ext>
            </p:extLst>
          </p:nvPr>
        </p:nvGraphicFramePr>
        <p:xfrm>
          <a:off x="4954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46" name="文档" r:id="rId4" imgW="6293746" imgH="647623" progId="Word.Document.12">
                  <p:embed/>
                </p:oleObj>
              </mc:Choice>
              <mc:Fallback>
                <p:oleObj name="文档" r:id="rId4" imgW="6293746" imgH="647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4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3662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47" name="文档" r:id="rId7" imgW="4884124" imgH="1079679" progId="Word.Document.12">
                  <p:embed/>
                </p:oleObj>
              </mc:Choice>
              <mc:Fallback>
                <p:oleObj name="文档" r:id="rId7" imgW="4884124" imgH="10796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8" grpId="0"/>
      <p:bldP spid="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40" y="621482"/>
            <a:ext cx="2677359" cy="176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8" y="2493690"/>
            <a:ext cx="5275367" cy="424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7" name="文档" r:id="rId5" imgW="10860490" imgH="3166774" progId="Word.Document.12">
                  <p:embed/>
                </p:oleObj>
              </mc:Choice>
              <mc:Fallback>
                <p:oleObj name="文档" r:id="rId5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4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675734"/>
              </p:ext>
            </p:extLst>
          </p:nvPr>
        </p:nvGraphicFramePr>
        <p:xfrm>
          <a:off x="749300" y="1413570"/>
          <a:ext cx="10388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1" name="文档" r:id="rId4" imgW="10387669" imgH="2581656" progId="Word.Document.12">
                  <p:embed/>
                </p:oleObj>
              </mc:Choice>
              <mc:Fallback>
                <p:oleObj name="文档" r:id="rId4" imgW="10387669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300" y="1413570"/>
                        <a:ext cx="10388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911507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02786" y="225231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kern="100" dirty="0" err="1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838616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29" name="文档" r:id="rId4" imgW="426272" imgH="685465" progId="Word.Document.12">
                  <p:embed/>
                </p:oleObj>
              </mc:Choice>
              <mc:Fallback>
                <p:oleObj name="文档" r:id="rId4" imgW="426272" imgH="6854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，有白烟生成，但与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反应不会产生白烟；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，氯气被还原生成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化合产生白烟现象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1190" y="1274636"/>
            <a:ext cx="423514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537" y="181168"/>
            <a:ext cx="11322778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[(NH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Fe(SO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4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)</a:t>
            </a:r>
            <a:r>
              <a:rPr lang="en-US" altLang="zh-CN" sz="2800" kern="100" baseline="-25000" dirty="0">
                <a:latin typeface="IPAPANNEW"/>
                <a:ea typeface="华文细黑"/>
                <a:cs typeface="Times New Roman"/>
              </a:rPr>
              <a:t>2</a:t>
            </a:r>
            <a:r>
              <a:rPr lang="en-US" altLang="zh-CN" sz="2800" kern="100" dirty="0">
                <a:latin typeface="IPAPANNEW"/>
                <a:ea typeface="华文细黑"/>
                <a:cs typeface="Times New Roman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项对；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易结合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等溶液均呈碱性，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479"/>
              </p:ext>
            </p:extLst>
          </p:nvPr>
        </p:nvGraphicFramePr>
        <p:xfrm>
          <a:off x="2122066" y="5425052"/>
          <a:ext cx="450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2" name="文档" r:id="rId4" imgW="451474" imgH="710666" progId="Word.Document.12">
                  <p:embed/>
                </p:oleObj>
              </mc:Choice>
              <mc:Fallback>
                <p:oleObj name="文档" r:id="rId4" imgW="451474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066" y="5425052"/>
                        <a:ext cx="4508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270002" y="206568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191" y="1156915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391493"/>
              </p:ext>
            </p:extLst>
          </p:nvPr>
        </p:nvGraphicFramePr>
        <p:xfrm>
          <a:off x="6421338" y="3824114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8" name="文档" r:id="rId4" imgW="502237" imgH="710666" progId="Word.Document.12">
                  <p:embed/>
                </p:oleObj>
              </mc:Choice>
              <mc:Fallback>
                <p:oleObj name="文档" r:id="rId4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1338" y="3824114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13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598" y="2665600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生成的氨水是混合物，其中的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是弱电解质，电离程度小，且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分子极易与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结合，故其中浓度最大的粒子是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93616"/>
              </p:ext>
            </p:extLst>
          </p:nvPr>
        </p:nvGraphicFramePr>
        <p:xfrm>
          <a:off x="701668" y="1269554"/>
          <a:ext cx="108077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1" name="文档" r:id="rId11" imgW="10803276" imgH="1769413" progId="Word.Document.12">
                  <p:embed/>
                </p:oleObj>
              </mc:Choice>
              <mc:Fallback>
                <p:oleObj name="文档" r:id="rId11" imgW="10803276" imgH="1769413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68" y="1269554"/>
                        <a:ext cx="108077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2386076"/>
            <a:ext cx="5165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kern="100" spc="-80" dirty="0">
                <a:solidFill>
                  <a:srgbClr val="E36C0A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81906" y="3654548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9876828" y="3040384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dirty="0"/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62245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图甲为化学教学中所用的喷泉实验装置。在烧瓶中充满干燥气体，胶头滴管及烧杯中盛有液体。下列组合中不可能形成喷泉的是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在图乙的锥形瓶中，分别加入足量的下列物质，反应后可能产生喷泉的是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与稀硫酸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61043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066" y="381727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在图乙的锥形瓶外放一水槽，锥形瓶中加入酒精，水槽中加入冷水后，再加入足量的下列物质，结果也产生了喷泉。水槽中加入的物质不可能是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066" y="237189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10302" y="426326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乙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105353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974" y="1650560"/>
            <a:ext cx="11120877" cy="3246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毛巾或淋洒冷水，使烧瓶内温度降低，压强减小，从而引发喷泉或在烧瓶上涂抹无水乙醇，由于乙醇挥发带走热量使烧瓶内温度降低，压强减小，引发喷泉</a:t>
            </a: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文档" r:id="rId4" imgW="3992140" imgH="862196" progId="Word.Document.12">
                  <p:embed/>
                </p:oleObj>
              </mc:Choice>
              <mc:Fallback>
                <p:oleObj name="文档" r:id="rId4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6" name="文档" r:id="rId4" imgW="10974557" imgH="1271180" progId="Word.Document.12">
                  <p:embed/>
                </p:oleObj>
              </mc:Choice>
              <mc:Fallback>
                <p:oleObj name="文档" r:id="rId4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7" name="文档" r:id="rId7" imgW="10974557" imgH="1785997" progId="Word.Document.12">
                  <p:embed/>
                </p:oleObj>
              </mc:Choice>
              <mc:Fallback>
                <p:oleObj name="文档" r:id="rId7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8" name="文档" r:id="rId10" imgW="10974557" imgH="1207729" progId="Word.Document.12">
                  <p:embed/>
                </p:oleObj>
              </mc:Choice>
              <mc:Fallback>
                <p:oleObj name="文档" r:id="rId10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9" name="文档" r:id="rId13" imgW="10974557" imgH="1925877" progId="Word.Document.12">
                  <p:embed/>
                </p:oleObj>
              </mc:Choice>
              <mc:Fallback>
                <p:oleObj name="文档" r:id="rId13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028" y="6197734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</a:t>
            </a:r>
            <a:endParaRPr lang="zh-CN" altLang="en-US" sz="2800" dirty="0"/>
          </a:p>
        </p:txBody>
      </p:sp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BC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根据上述正确的原理，该同学欲用下列常见的实验室制气装置制取氨气，适宜的装置是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dirty="0"/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680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d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dirty="0"/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6" grpId="0"/>
      <p:bldP spid="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136695"/>
            <a:ext cx="11185087" cy="3242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从原理上讲，气体要易溶于水或易与水反应，以形成足够大的压强差；从实验条件上讲，烧瓶内气体要充满，气体和仪器均要干燥，装置的气密性要好。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94321"/>
              </p:ext>
            </p:extLst>
          </p:nvPr>
        </p:nvGraphicFramePr>
        <p:xfrm>
          <a:off x="982638" y="3618478"/>
          <a:ext cx="10225136" cy="2560320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892" y="-26590"/>
            <a:ext cx="11296938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的两种简易方法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11823"/>
              </p:ext>
            </p:extLst>
          </p:nvPr>
        </p:nvGraphicFramePr>
        <p:xfrm>
          <a:off x="512490" y="1388170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8" name="文档" r:id="rId4" imgW="8313059" imgH="1078892" progId="Word.Document.12">
                  <p:embed/>
                </p:oleObj>
              </mc:Choice>
              <mc:Fallback>
                <p:oleObj name="文档" r:id="rId4" imgW="8313059" imgH="1078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490" y="1388170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14892" y="2133650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5056336" y="2925738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13305"/>
              </p:ext>
            </p:extLst>
          </p:nvPr>
        </p:nvGraphicFramePr>
        <p:xfrm>
          <a:off x="692298" y="117426"/>
          <a:ext cx="107315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6" name="文档" r:id="rId4" imgW="10733468" imgH="3192010" progId="Word.Document.12">
                  <p:embed/>
                </p:oleObj>
              </mc:Choice>
              <mc:Fallback>
                <p:oleObj name="文档" r:id="rId4" imgW="10733468" imgH="31920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298" y="117426"/>
                        <a:ext cx="107315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46041" y="2979162"/>
            <a:ext cx="4697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6"/>
          <a:stretch/>
        </p:blipFill>
        <p:spPr bwMode="auto">
          <a:xfrm>
            <a:off x="4973974" y="3040106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hlinkClick r:id="rId7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3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4" y="3130731"/>
            <a:ext cx="6078355" cy="247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89361"/>
            <a:ext cx="11322778" cy="11831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是一种正盐，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12200"/>
              </p:ext>
            </p:extLst>
          </p:nvPr>
        </p:nvGraphicFramePr>
        <p:xfrm>
          <a:off x="3286894" y="1642719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3" name="文档" r:id="rId4" imgW="5334878" imgH="1104520" progId="Word.Document.12">
                  <p:embed/>
                </p:oleObj>
              </mc:Choice>
              <mc:Fallback>
                <p:oleObj name="文档" r:id="rId4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894" y="1642719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230863"/>
            <a:ext cx="11322778" cy="43037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5039"/>
              </p:ext>
            </p:extLst>
          </p:nvPr>
        </p:nvGraphicFramePr>
        <p:xfrm>
          <a:off x="660400" y="909514"/>
          <a:ext cx="108712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1" name="文档" r:id="rId4" imgW="10873084" imgH="1948950" progId="Word.Document.12">
                  <p:embed/>
                </p:oleObj>
              </mc:Choice>
              <mc:Fallback>
                <p:oleObj name="文档" r:id="rId4" imgW="10873084" imgH="19489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400" y="909514"/>
                        <a:ext cx="108712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642"/>
              </p:ext>
            </p:extLst>
          </p:nvPr>
        </p:nvGraphicFramePr>
        <p:xfrm>
          <a:off x="660400" y="2565698"/>
          <a:ext cx="108712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2" name="文档" r:id="rId7" imgW="10873084" imgH="3378397" progId="Word.Document.12">
                  <p:embed/>
                </p:oleObj>
              </mc:Choice>
              <mc:Fallback>
                <p:oleObj name="文档" r:id="rId7" imgW="10873084" imgH="33783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2565698"/>
                        <a:ext cx="108712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9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560131"/>
              </p:ext>
            </p:extLst>
          </p:nvPr>
        </p:nvGraphicFramePr>
        <p:xfrm>
          <a:off x="637306" y="837506"/>
          <a:ext cx="10871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18" name="文档" r:id="rId4" imgW="10873084" imgH="2581656" progId="Word.Document.12">
                  <p:embed/>
                </p:oleObj>
              </mc:Choice>
              <mc:Fallback>
                <p:oleObj name="文档" r:id="rId4" imgW="10873084" imgH="25816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306" y="837506"/>
                        <a:ext cx="108712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0590" y="3123178"/>
            <a:ext cx="56232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(1)(NH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46908"/>
              </p:ext>
            </p:extLst>
          </p:nvPr>
        </p:nvGraphicFramePr>
        <p:xfrm>
          <a:off x="635000" y="3989586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19" name="文档" r:id="rId7" imgW="10873084" imgH="1169875" progId="Word.Document.12">
                  <p:embed/>
                </p:oleObj>
              </mc:Choice>
              <mc:Fallback>
                <p:oleObj name="文档" r:id="rId7" imgW="10873084" imgH="11698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000" y="3989586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67553"/>
              </p:ext>
            </p:extLst>
          </p:nvPr>
        </p:nvGraphicFramePr>
        <p:xfrm>
          <a:off x="632694" y="4941962"/>
          <a:ext cx="10871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20" name="文档" r:id="rId10" imgW="10873084" imgH="1171677" progId="Word.Document.12">
                  <p:embed/>
                </p:oleObj>
              </mc:Choice>
              <mc:Fallback>
                <p:oleObj name="文档" r:id="rId10" imgW="10873084" imgH="11716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694" y="4941962"/>
                        <a:ext cx="10871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2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6062" y="46501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95" y="1552454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26" y="3141762"/>
            <a:ext cx="9293150" cy="3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38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8026" y="2045459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280604" y="20856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26509" y="33032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1522" y="330320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606" y="458694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76791" y="4565739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因为混合气体中含</a:t>
            </a:r>
            <a:r>
              <a:rPr lang="zh-CN" altLang="zh-CN" sz="2800" kern="10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kern="10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6673" y="52138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dirty="0"/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062" y="931218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3370" y="166399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885" y="229937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1390" y="228709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96645"/>
              </p:ext>
            </p:extLst>
          </p:nvPr>
        </p:nvGraphicFramePr>
        <p:xfrm>
          <a:off x="6755978" y="2828826"/>
          <a:ext cx="4872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3" name="文档" r:id="rId4" imgW="4871523" imgH="1066358" progId="Word.Document.12">
                  <p:embed/>
                </p:oleObj>
              </mc:Choice>
              <mc:Fallback>
                <p:oleObj name="文档" r:id="rId4" imgW="4871523" imgH="10663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5978" y="2828826"/>
                        <a:ext cx="487203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31721"/>
              </p:ext>
            </p:extLst>
          </p:nvPr>
        </p:nvGraphicFramePr>
        <p:xfrm>
          <a:off x="10060458" y="393015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4" name="文档" r:id="rId7" imgW="1034357" imgH="707785" progId="Word.Document.12">
                  <p:embed/>
                </p:oleObj>
              </mc:Choice>
              <mc:Fallback>
                <p:oleObj name="文档" r:id="rId7" imgW="1034357" imgH="7077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60458" y="393015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14342"/>
              </p:ext>
            </p:extLst>
          </p:nvPr>
        </p:nvGraphicFramePr>
        <p:xfrm>
          <a:off x="914400" y="453161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5" name="文档" r:id="rId10" imgW="1229492" imgH="926673" progId="Word.Document.12">
                  <p:embed/>
                </p:oleObj>
              </mc:Choice>
              <mc:Fallback>
                <p:oleObj name="文档" r:id="rId10" imgW="1229492" imgH="9266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4531618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5700"/>
              </p:ext>
            </p:extLst>
          </p:nvPr>
        </p:nvGraphicFramePr>
        <p:xfrm>
          <a:off x="982638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6" name="文档" r:id="rId4" imgW="8131972" imgH="5416418" progId="Word.Document.12">
                  <p:embed/>
                </p:oleObj>
              </mc:Choice>
              <mc:Fallback>
                <p:oleObj name="文档" r:id="rId4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2638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6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9028" y="112553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9861535" y="2521134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2106" y="1197546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083467"/>
              </p:ext>
            </p:extLst>
          </p:nvPr>
        </p:nvGraphicFramePr>
        <p:xfrm>
          <a:off x="609600" y="3150270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2" name="文档" r:id="rId4" imgW="10949368" imgH="1907130" progId="Word.Document.12">
                  <p:embed/>
                </p:oleObj>
              </mc:Choice>
              <mc:Fallback>
                <p:oleObj name="文档" r:id="rId4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150270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69145"/>
              </p:ext>
            </p:extLst>
          </p:nvPr>
        </p:nvGraphicFramePr>
        <p:xfrm>
          <a:off x="622598" y="4595738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3" name="文档" r:id="rId7" imgW="10949368" imgH="1909293" progId="Word.Document.12">
                  <p:embed/>
                </p:oleObj>
              </mc:Choice>
              <mc:Fallback>
                <p:oleObj name="文档" r:id="rId7" imgW="10949368" imgH="1909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598" y="4595738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7890" y="6218942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endParaRPr lang="zh-CN" altLang="en-US" sz="2800" dirty="0"/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15521"/>
              </p:ext>
            </p:extLst>
          </p:nvPr>
        </p:nvGraphicFramePr>
        <p:xfrm>
          <a:off x="584200" y="842938"/>
          <a:ext cx="10922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4" name="文档" r:id="rId16" imgW="10923820" imgH="2088830" progId="Word.Document.12">
                  <p:embed/>
                </p:oleObj>
              </mc:Choice>
              <mc:Fallback>
                <p:oleObj name="文档" r:id="rId16" imgW="10923820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4200" y="842938"/>
                        <a:ext cx="10922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01869" y="2349674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88762" y="693490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43445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5686" y="693490"/>
            <a:ext cx="11388152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含氮无机物和含氮有机物可相互转化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碳、氢、氧三种元素也参加了氮循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项，合成氨反应中，氮元素的化合价降低被还原，错误；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项，工业合成氨属于人工固氮，正确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项，硝酸盐转化为蛋白质及经动物消化使蛋白质转化为氨气和铵盐，实现了含氮无机物和含氮有机物的相互转化，并且碳、氢、氧三种元素也参加了氮的循环，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659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9012" y="892052"/>
            <a:ext cx="11074344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在通风橱中进行下列实验：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04911"/>
              </p:ext>
            </p:extLst>
          </p:nvPr>
        </p:nvGraphicFramePr>
        <p:xfrm>
          <a:off x="766609" y="1764729"/>
          <a:ext cx="10729196" cy="3879851"/>
        </p:xfrm>
        <a:graphic>
          <a:graphicData uri="http://schemas.openxmlformats.org/drawingml/2006/table">
            <a:tbl>
              <a:tblPr/>
              <a:tblGrid>
                <a:gridCol w="1016135"/>
                <a:gridCol w="3237687"/>
                <a:gridCol w="3237687"/>
                <a:gridCol w="3237687"/>
              </a:tblGrid>
              <a:tr h="2007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71" y="1972398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84" y="1948140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4586" y="1210246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9855" y="3169656"/>
            <a:ext cx="10621935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，说明浓硝酸的氧化性强于稀硝酸，错误；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项，装置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形成原电池，通过电流计指针偏转的方向，可判断铁是否被氧化，正确。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14" y="1248070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项，铁与稀硝酸反应生成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与空气中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,2NO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项，铁遇浓硝酸钝化，阻止铁继续与浓硝酸反应，正确；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6746</Words>
  <Application>Microsoft Office PowerPoint</Application>
  <PresentationFormat>自定义</PresentationFormat>
  <Paragraphs>1674</Paragraphs>
  <Slides>141</Slides>
  <Notes>3</Notes>
  <HiddenSlides>19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3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880</cp:revision>
  <dcterms:created xsi:type="dcterms:W3CDTF">2014-11-27T01:03:08Z</dcterms:created>
  <dcterms:modified xsi:type="dcterms:W3CDTF">2016-10-23T01:19:00Z</dcterms:modified>
</cp:coreProperties>
</file>